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3.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75"/>
  </p:notesMasterIdLst>
  <p:sldIdLst>
    <p:sldId id="256" r:id="rId2"/>
    <p:sldId id="257" r:id="rId3"/>
    <p:sldId id="258" r:id="rId4"/>
    <p:sldId id="259" r:id="rId5"/>
    <p:sldId id="261" r:id="rId6"/>
    <p:sldId id="442" r:id="rId7"/>
    <p:sldId id="363" r:id="rId8"/>
    <p:sldId id="453" r:id="rId9"/>
    <p:sldId id="262" r:id="rId10"/>
    <p:sldId id="364" r:id="rId11"/>
    <p:sldId id="365" r:id="rId12"/>
    <p:sldId id="368" r:id="rId13"/>
    <p:sldId id="371" r:id="rId14"/>
    <p:sldId id="373" r:id="rId15"/>
    <p:sldId id="375" r:id="rId16"/>
    <p:sldId id="441" r:id="rId17"/>
    <p:sldId id="445" r:id="rId18"/>
    <p:sldId id="446" r:id="rId19"/>
    <p:sldId id="452" r:id="rId20"/>
    <p:sldId id="264" r:id="rId21"/>
    <p:sldId id="444" r:id="rId22"/>
    <p:sldId id="443" r:id="rId23"/>
    <p:sldId id="265" r:id="rId24"/>
    <p:sldId id="280" r:id="rId25"/>
    <p:sldId id="281" r:id="rId26"/>
    <p:sldId id="439" r:id="rId27"/>
    <p:sldId id="284" r:id="rId28"/>
    <p:sldId id="285" r:id="rId29"/>
    <p:sldId id="286" r:id="rId30"/>
    <p:sldId id="287" r:id="rId31"/>
    <p:sldId id="288" r:id="rId32"/>
    <p:sldId id="289" r:id="rId33"/>
    <p:sldId id="351" r:id="rId34"/>
    <p:sldId id="273" r:id="rId35"/>
    <p:sldId id="295" r:id="rId36"/>
    <p:sldId id="297" r:id="rId37"/>
    <p:sldId id="298" r:id="rId38"/>
    <p:sldId id="300" r:id="rId39"/>
    <p:sldId id="301" r:id="rId40"/>
    <p:sldId id="302" r:id="rId41"/>
    <p:sldId id="447" r:id="rId42"/>
    <p:sldId id="448" r:id="rId43"/>
    <p:sldId id="305" r:id="rId44"/>
    <p:sldId id="306" r:id="rId45"/>
    <p:sldId id="309" r:id="rId46"/>
    <p:sldId id="377" r:id="rId47"/>
    <p:sldId id="454" r:id="rId48"/>
    <p:sldId id="310" r:id="rId49"/>
    <p:sldId id="311" r:id="rId50"/>
    <p:sldId id="312" r:id="rId51"/>
    <p:sldId id="315" r:id="rId52"/>
    <p:sldId id="318" r:id="rId53"/>
    <p:sldId id="449" r:id="rId54"/>
    <p:sldId id="455" r:id="rId55"/>
    <p:sldId id="322" r:id="rId56"/>
    <p:sldId id="324" r:id="rId57"/>
    <p:sldId id="353" r:id="rId58"/>
    <p:sldId id="354" r:id="rId59"/>
    <p:sldId id="355" r:id="rId60"/>
    <p:sldId id="378" r:id="rId61"/>
    <p:sldId id="356" r:id="rId62"/>
    <p:sldId id="357" r:id="rId63"/>
    <p:sldId id="327" r:id="rId64"/>
    <p:sldId id="328" r:id="rId65"/>
    <p:sldId id="450" r:id="rId66"/>
    <p:sldId id="331" r:id="rId67"/>
    <p:sldId id="332" r:id="rId68"/>
    <p:sldId id="337" r:id="rId69"/>
    <p:sldId id="451" r:id="rId70"/>
    <p:sldId id="341" r:id="rId71"/>
    <p:sldId id="342" r:id="rId72"/>
    <p:sldId id="343" r:id="rId73"/>
    <p:sldId id="344" r:id="rId74"/>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40" autoAdjust="0"/>
  </p:normalViewPr>
  <p:slideViewPr>
    <p:cSldViewPr snapToGrid="0">
      <p:cViewPr varScale="1">
        <p:scale>
          <a:sx n="146" d="100"/>
          <a:sy n="146" d="100"/>
        </p:scale>
        <p:origin x="126" y="21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diagrams/_rels/data11.xml.rels><?xml version="1.0" encoding="UTF-8" standalone="yes"?>
<Relationships xmlns="http://schemas.openxmlformats.org/package/2006/relationships"><Relationship Id="rId8" Type="http://schemas.openxmlformats.org/officeDocument/2006/relationships/image" Target="../media/image41.svg"/><Relationship Id="rId13" Type="http://schemas.openxmlformats.org/officeDocument/2006/relationships/image" Target="../media/image45.png"/><Relationship Id="rId3" Type="http://schemas.openxmlformats.org/officeDocument/2006/relationships/image" Target="../media/image36.png"/><Relationship Id="rId7" Type="http://schemas.openxmlformats.org/officeDocument/2006/relationships/image" Target="../media/image40.png"/><Relationship Id="rId12" Type="http://schemas.openxmlformats.org/officeDocument/2006/relationships/image" Target="../media/image44.svg"/><Relationship Id="rId2" Type="http://schemas.openxmlformats.org/officeDocument/2006/relationships/image" Target="../media/image35.svg"/><Relationship Id="rId1" Type="http://schemas.openxmlformats.org/officeDocument/2006/relationships/image" Target="../media/image34.png"/><Relationship Id="rId6" Type="http://schemas.openxmlformats.org/officeDocument/2006/relationships/image" Target="../media/image39.svg"/><Relationship Id="rId11" Type="http://schemas.openxmlformats.org/officeDocument/2006/relationships/image" Target="../media/image2.png"/><Relationship Id="rId5" Type="http://schemas.openxmlformats.org/officeDocument/2006/relationships/image" Target="../media/image38.png"/><Relationship Id="rId10" Type="http://schemas.openxmlformats.org/officeDocument/2006/relationships/image" Target="../media/image43.svg"/><Relationship Id="rId4" Type="http://schemas.openxmlformats.org/officeDocument/2006/relationships/image" Target="../media/image37.svg"/><Relationship Id="rId9" Type="http://schemas.openxmlformats.org/officeDocument/2006/relationships/image" Target="../media/image42.png"/><Relationship Id="rId14" Type="http://schemas.openxmlformats.org/officeDocument/2006/relationships/image" Target="../media/image46.svg"/></Relationships>
</file>

<file path=ppt/diagrams/_rels/data1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svg"/><Relationship Id="rId1" Type="http://schemas.openxmlformats.org/officeDocument/2006/relationships/image" Target="../media/image57.png"/><Relationship Id="rId6" Type="http://schemas.openxmlformats.org/officeDocument/2006/relationships/image" Target="../media/image62.svg"/><Relationship Id="rId5" Type="http://schemas.openxmlformats.org/officeDocument/2006/relationships/image" Target="../media/image61.png"/><Relationship Id="rId4" Type="http://schemas.openxmlformats.org/officeDocument/2006/relationships/image" Target="../media/image60.svg"/></Relationships>
</file>

<file path=ppt/diagrams/_rels/data16.xml.rels><?xml version="1.0" encoding="UTF-8" standalone="yes"?>
<Relationships xmlns="http://schemas.openxmlformats.org/package/2006/relationships"><Relationship Id="rId8" Type="http://schemas.openxmlformats.org/officeDocument/2006/relationships/image" Target="../media/image69.svg"/><Relationship Id="rId3" Type="http://schemas.openxmlformats.org/officeDocument/2006/relationships/image" Target="../media/image64.png"/><Relationship Id="rId7" Type="http://schemas.openxmlformats.org/officeDocument/2006/relationships/image" Target="../media/image68.png"/><Relationship Id="rId2" Type="http://schemas.openxmlformats.org/officeDocument/2006/relationships/image" Target="../media/image41.svg"/><Relationship Id="rId1" Type="http://schemas.openxmlformats.org/officeDocument/2006/relationships/image" Target="../media/image40.png"/><Relationship Id="rId6" Type="http://schemas.openxmlformats.org/officeDocument/2006/relationships/image" Target="../media/image67.svg"/><Relationship Id="rId5" Type="http://schemas.openxmlformats.org/officeDocument/2006/relationships/image" Target="../media/image66.png"/><Relationship Id="rId4" Type="http://schemas.openxmlformats.org/officeDocument/2006/relationships/image" Target="../media/image65.svg"/></Relationships>
</file>

<file path=ppt/diagrams/_rels/data1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svg"/><Relationship Id="rId1" Type="http://schemas.openxmlformats.org/officeDocument/2006/relationships/image" Target="../media/image70.png"/><Relationship Id="rId6" Type="http://schemas.openxmlformats.org/officeDocument/2006/relationships/image" Target="../media/image75.svg"/><Relationship Id="rId5" Type="http://schemas.openxmlformats.org/officeDocument/2006/relationships/image" Target="../media/image74.png"/><Relationship Id="rId4" Type="http://schemas.openxmlformats.org/officeDocument/2006/relationships/image" Target="../media/image73.svg"/></Relationships>
</file>

<file path=ppt/diagrams/_rels/data1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5.svg"/><Relationship Id="rId1" Type="http://schemas.openxmlformats.org/officeDocument/2006/relationships/image" Target="../media/image34.png"/><Relationship Id="rId4" Type="http://schemas.openxmlformats.org/officeDocument/2006/relationships/image" Target="../media/image39.svg"/></Relationships>
</file>

<file path=ppt/diagrams/_rels/data1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svg"/><Relationship Id="rId1" Type="http://schemas.openxmlformats.org/officeDocument/2006/relationships/image" Target="../media/image76.png"/><Relationship Id="rId4" Type="http://schemas.openxmlformats.org/officeDocument/2006/relationships/image" Target="../media/image79.svg"/></Relationships>
</file>

<file path=ppt/diagrams/_rels/data9.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svg"/><Relationship Id="rId1" Type="http://schemas.openxmlformats.org/officeDocument/2006/relationships/image" Target="../media/image11.png"/><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diagrams/_rels/drawing11.xml.rels><?xml version="1.0" encoding="UTF-8" standalone="yes"?>
<Relationships xmlns="http://schemas.openxmlformats.org/package/2006/relationships"><Relationship Id="rId8" Type="http://schemas.openxmlformats.org/officeDocument/2006/relationships/image" Target="../media/image41.svg"/><Relationship Id="rId13" Type="http://schemas.openxmlformats.org/officeDocument/2006/relationships/image" Target="../media/image45.png"/><Relationship Id="rId3" Type="http://schemas.openxmlformats.org/officeDocument/2006/relationships/image" Target="../media/image36.png"/><Relationship Id="rId7" Type="http://schemas.openxmlformats.org/officeDocument/2006/relationships/image" Target="../media/image40.png"/><Relationship Id="rId12" Type="http://schemas.openxmlformats.org/officeDocument/2006/relationships/image" Target="../media/image44.svg"/><Relationship Id="rId2" Type="http://schemas.openxmlformats.org/officeDocument/2006/relationships/image" Target="../media/image35.svg"/><Relationship Id="rId1" Type="http://schemas.openxmlformats.org/officeDocument/2006/relationships/image" Target="../media/image34.png"/><Relationship Id="rId6" Type="http://schemas.openxmlformats.org/officeDocument/2006/relationships/image" Target="../media/image39.svg"/><Relationship Id="rId11" Type="http://schemas.openxmlformats.org/officeDocument/2006/relationships/image" Target="../media/image2.png"/><Relationship Id="rId5" Type="http://schemas.openxmlformats.org/officeDocument/2006/relationships/image" Target="../media/image38.png"/><Relationship Id="rId10" Type="http://schemas.openxmlformats.org/officeDocument/2006/relationships/image" Target="../media/image43.svg"/><Relationship Id="rId4" Type="http://schemas.openxmlformats.org/officeDocument/2006/relationships/image" Target="../media/image37.svg"/><Relationship Id="rId9" Type="http://schemas.openxmlformats.org/officeDocument/2006/relationships/image" Target="../media/image42.png"/><Relationship Id="rId14" Type="http://schemas.openxmlformats.org/officeDocument/2006/relationships/image" Target="../media/image46.svg"/></Relationships>
</file>

<file path=ppt/diagrams/_rels/drawing1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svg"/><Relationship Id="rId1" Type="http://schemas.openxmlformats.org/officeDocument/2006/relationships/image" Target="../media/image57.png"/><Relationship Id="rId6" Type="http://schemas.openxmlformats.org/officeDocument/2006/relationships/image" Target="../media/image62.svg"/><Relationship Id="rId5" Type="http://schemas.openxmlformats.org/officeDocument/2006/relationships/image" Target="../media/image61.png"/><Relationship Id="rId4" Type="http://schemas.openxmlformats.org/officeDocument/2006/relationships/image" Target="../media/image60.svg"/></Relationships>
</file>

<file path=ppt/diagrams/_rels/drawing16.xml.rels><?xml version="1.0" encoding="UTF-8" standalone="yes"?>
<Relationships xmlns="http://schemas.openxmlformats.org/package/2006/relationships"><Relationship Id="rId8" Type="http://schemas.openxmlformats.org/officeDocument/2006/relationships/image" Target="../media/image69.svg"/><Relationship Id="rId3" Type="http://schemas.openxmlformats.org/officeDocument/2006/relationships/image" Target="../media/image64.png"/><Relationship Id="rId7" Type="http://schemas.openxmlformats.org/officeDocument/2006/relationships/image" Target="../media/image68.png"/><Relationship Id="rId2" Type="http://schemas.openxmlformats.org/officeDocument/2006/relationships/image" Target="../media/image41.svg"/><Relationship Id="rId1" Type="http://schemas.openxmlformats.org/officeDocument/2006/relationships/image" Target="../media/image40.png"/><Relationship Id="rId6" Type="http://schemas.openxmlformats.org/officeDocument/2006/relationships/image" Target="../media/image67.svg"/><Relationship Id="rId5" Type="http://schemas.openxmlformats.org/officeDocument/2006/relationships/image" Target="../media/image66.png"/><Relationship Id="rId4" Type="http://schemas.openxmlformats.org/officeDocument/2006/relationships/image" Target="../media/image65.svg"/></Relationships>
</file>

<file path=ppt/diagrams/_rels/drawing1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svg"/><Relationship Id="rId1" Type="http://schemas.openxmlformats.org/officeDocument/2006/relationships/image" Target="../media/image70.png"/><Relationship Id="rId6" Type="http://schemas.openxmlformats.org/officeDocument/2006/relationships/image" Target="../media/image75.svg"/><Relationship Id="rId5" Type="http://schemas.openxmlformats.org/officeDocument/2006/relationships/image" Target="../media/image74.png"/><Relationship Id="rId4" Type="http://schemas.openxmlformats.org/officeDocument/2006/relationships/image" Target="../media/image73.svg"/></Relationships>
</file>

<file path=ppt/diagrams/_rels/drawing1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5.svg"/><Relationship Id="rId1" Type="http://schemas.openxmlformats.org/officeDocument/2006/relationships/image" Target="../media/image34.png"/><Relationship Id="rId4" Type="http://schemas.openxmlformats.org/officeDocument/2006/relationships/image" Target="../media/image39.svg"/></Relationships>
</file>

<file path=ppt/diagrams/_rels/drawing1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svg"/><Relationship Id="rId1" Type="http://schemas.openxmlformats.org/officeDocument/2006/relationships/image" Target="../media/image76.png"/><Relationship Id="rId4" Type="http://schemas.openxmlformats.org/officeDocument/2006/relationships/image" Target="../media/image79.svg"/></Relationships>
</file>

<file path=ppt/diagrams/_rels/drawing9.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svg"/><Relationship Id="rId1" Type="http://schemas.openxmlformats.org/officeDocument/2006/relationships/image" Target="../media/image11.png"/><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4C0EF48-817D-4F78-B6F4-F9FC5DC6DE8E}" type="doc">
      <dgm:prSet loTypeId="urn:microsoft.com/office/officeart/2008/layout/LinedList" loCatId="list" qsTypeId="urn:microsoft.com/office/officeart/2005/8/quickstyle/simple1" qsCatId="simple" csTypeId="urn:microsoft.com/office/officeart/2005/8/colors/colorful2" csCatId="colorful" phldr="1"/>
      <dgm:spPr/>
      <dgm:t>
        <a:bodyPr/>
        <a:lstStyle/>
        <a:p>
          <a:endParaRPr lang="en-US"/>
        </a:p>
      </dgm:t>
    </dgm:pt>
    <dgm:pt modelId="{BBBD3DC1-42E7-48AF-81BF-B5BA017074E0}">
      <dgm:prSet/>
      <dgm:spPr/>
      <dgm:t>
        <a:bodyPr/>
        <a:lstStyle/>
        <a:p>
          <a:pPr>
            <a:lnSpc>
              <a:spcPct val="100000"/>
            </a:lnSpc>
          </a:pPr>
          <a:r>
            <a:rPr lang="fr-FR"/>
            <a:t>We want to develop a shopping platform to allow local producers to sell their products to consumers (aka thefoodassembly)</a:t>
          </a:r>
          <a:endParaRPr lang="en-US"/>
        </a:p>
      </dgm:t>
    </dgm:pt>
    <dgm:pt modelId="{3B48E30E-9F85-473B-B77D-C5950FA7AC14}" type="parTrans" cxnId="{432682B5-F565-4E80-A9EC-26056AEAD38A}">
      <dgm:prSet/>
      <dgm:spPr/>
      <dgm:t>
        <a:bodyPr/>
        <a:lstStyle/>
        <a:p>
          <a:endParaRPr lang="en-US"/>
        </a:p>
      </dgm:t>
    </dgm:pt>
    <dgm:pt modelId="{7F81B5C8-ECBF-46CF-97BA-37B65553989E}" type="sibTrans" cxnId="{432682B5-F565-4E80-A9EC-26056AEAD38A}">
      <dgm:prSet/>
      <dgm:spPr/>
      <dgm:t>
        <a:bodyPr/>
        <a:lstStyle/>
        <a:p>
          <a:endParaRPr lang="en-US"/>
        </a:p>
      </dgm:t>
    </dgm:pt>
    <dgm:pt modelId="{4CA4E698-35B1-4868-8858-AF07E0308B5B}">
      <dgm:prSet/>
      <dgm:spPr/>
      <dgm:t>
        <a:bodyPr/>
        <a:lstStyle/>
        <a:p>
          <a:pPr>
            <a:lnSpc>
              <a:spcPct val="100000"/>
            </a:lnSpc>
          </a:pPr>
          <a:r>
            <a:rPr lang="fr-FR"/>
            <a:t>Producers are registered to an assembly. Every week they propose their product with a quantity and a price</a:t>
          </a:r>
          <a:endParaRPr lang="en-US"/>
        </a:p>
      </dgm:t>
    </dgm:pt>
    <dgm:pt modelId="{EE1F2A68-3817-4B55-B09D-6D5665D81BE2}" type="parTrans" cxnId="{844D588A-FA06-41D9-998D-12386D12ED0A}">
      <dgm:prSet/>
      <dgm:spPr/>
      <dgm:t>
        <a:bodyPr/>
        <a:lstStyle/>
        <a:p>
          <a:endParaRPr lang="en-US"/>
        </a:p>
      </dgm:t>
    </dgm:pt>
    <dgm:pt modelId="{8BBDCD39-BA4C-4B05-8D13-B8A40B848A93}" type="sibTrans" cxnId="{844D588A-FA06-41D9-998D-12386D12ED0A}">
      <dgm:prSet/>
      <dgm:spPr/>
      <dgm:t>
        <a:bodyPr/>
        <a:lstStyle/>
        <a:p>
          <a:endParaRPr lang="en-US"/>
        </a:p>
      </dgm:t>
    </dgm:pt>
    <dgm:pt modelId="{A17F882E-53F8-4833-8C35-8CB9418CBD1E}">
      <dgm:prSet/>
      <dgm:spPr/>
      <dgm:t>
        <a:bodyPr/>
        <a:lstStyle/>
        <a:p>
          <a:pPr>
            <a:lnSpc>
              <a:spcPct val="100000"/>
            </a:lnSpc>
          </a:pPr>
          <a:r>
            <a:rPr lang="fr-FR"/>
            <a:t>Consumers can list the products and decide what they need</a:t>
          </a:r>
          <a:endParaRPr lang="en-US"/>
        </a:p>
      </dgm:t>
    </dgm:pt>
    <dgm:pt modelId="{3FF611EC-72A6-4EA8-AB5E-96CF64C319C3}" type="parTrans" cxnId="{972C14DA-6A80-47B4-8B74-49679C83154A}">
      <dgm:prSet/>
      <dgm:spPr/>
      <dgm:t>
        <a:bodyPr/>
        <a:lstStyle/>
        <a:p>
          <a:endParaRPr lang="en-US"/>
        </a:p>
      </dgm:t>
    </dgm:pt>
    <dgm:pt modelId="{2AA4463C-EDD1-4285-A56D-0A2476D9DAA1}" type="sibTrans" cxnId="{972C14DA-6A80-47B4-8B74-49679C83154A}">
      <dgm:prSet/>
      <dgm:spPr/>
      <dgm:t>
        <a:bodyPr/>
        <a:lstStyle/>
        <a:p>
          <a:endParaRPr lang="en-US"/>
        </a:p>
      </dgm:t>
    </dgm:pt>
    <dgm:pt modelId="{4CE51CCB-C400-492F-9CD6-2FB6DCE38D08}">
      <dgm:prSet/>
      <dgm:spPr/>
      <dgm:t>
        <a:bodyPr/>
        <a:lstStyle/>
        <a:p>
          <a:pPr>
            <a:lnSpc>
              <a:spcPct val="100000"/>
            </a:lnSpc>
          </a:pPr>
          <a:r>
            <a:rPr lang="fr-FR"/>
            <a:t>At some predefined day, producers deliver their product to the assembly and consumer can gather to collect their products.</a:t>
          </a:r>
          <a:endParaRPr lang="en-US"/>
        </a:p>
      </dgm:t>
    </dgm:pt>
    <dgm:pt modelId="{497B39D4-023A-45BB-8EB9-8AD712E609A2}" type="parTrans" cxnId="{0AC36B1E-BF24-4921-B215-387EB16B8CE3}">
      <dgm:prSet/>
      <dgm:spPr/>
      <dgm:t>
        <a:bodyPr/>
        <a:lstStyle/>
        <a:p>
          <a:endParaRPr lang="en-US"/>
        </a:p>
      </dgm:t>
    </dgm:pt>
    <dgm:pt modelId="{3B221EFB-A3DC-4E3C-BF5A-AAA0153C2808}" type="sibTrans" cxnId="{0AC36B1E-BF24-4921-B215-387EB16B8CE3}">
      <dgm:prSet/>
      <dgm:spPr/>
      <dgm:t>
        <a:bodyPr/>
        <a:lstStyle/>
        <a:p>
          <a:endParaRPr lang="en-US"/>
        </a:p>
      </dgm:t>
    </dgm:pt>
    <dgm:pt modelId="{C8798482-08C7-4516-AF04-58446B89ECBD}">
      <dgm:prSet/>
      <dgm:spPr/>
      <dgm:t>
        <a:bodyPr/>
        <a:lstStyle/>
        <a:p>
          <a:pPr>
            <a:lnSpc>
              <a:spcPct val="100000"/>
            </a:lnSpc>
          </a:pPr>
          <a:r>
            <a:rPr lang="fr-FR"/>
            <a:t>An assembly manager is in charge to organize the distribution</a:t>
          </a:r>
          <a:endParaRPr lang="en-US"/>
        </a:p>
      </dgm:t>
    </dgm:pt>
    <dgm:pt modelId="{E427C2DB-FF5A-4CD6-BA56-974867802D67}" type="parTrans" cxnId="{F5EBCE66-AACA-4866-BAAB-AF0855C606AC}">
      <dgm:prSet/>
      <dgm:spPr/>
      <dgm:t>
        <a:bodyPr/>
        <a:lstStyle/>
        <a:p>
          <a:endParaRPr lang="en-US"/>
        </a:p>
      </dgm:t>
    </dgm:pt>
    <dgm:pt modelId="{048446B7-41CC-4C00-B9C1-9E2C2A3A2CE2}" type="sibTrans" cxnId="{F5EBCE66-AACA-4866-BAAB-AF0855C606AC}">
      <dgm:prSet/>
      <dgm:spPr/>
      <dgm:t>
        <a:bodyPr/>
        <a:lstStyle/>
        <a:p>
          <a:endParaRPr lang="en-US"/>
        </a:p>
      </dgm:t>
    </dgm:pt>
    <dgm:pt modelId="{334C943B-D8DD-4435-B8EF-5C898A2CEF26}">
      <dgm:prSet/>
      <dgm:spPr/>
      <dgm:t>
        <a:bodyPr/>
        <a:lstStyle/>
        <a:p>
          <a:pPr>
            <a:lnSpc>
              <a:spcPct val="100000"/>
            </a:lnSpc>
          </a:pPr>
          <a:r>
            <a:rPr lang="fr-FR"/>
            <a:t>The platform manager operate and maintain the system</a:t>
          </a:r>
          <a:endParaRPr lang="en-US"/>
        </a:p>
      </dgm:t>
    </dgm:pt>
    <dgm:pt modelId="{DC668007-B161-4840-9CDD-D0C3DABEA2CA}" type="parTrans" cxnId="{8E9948CE-9AE0-4D23-87B9-B947159BF6D0}">
      <dgm:prSet/>
      <dgm:spPr/>
      <dgm:t>
        <a:bodyPr/>
        <a:lstStyle/>
        <a:p>
          <a:endParaRPr lang="en-US"/>
        </a:p>
      </dgm:t>
    </dgm:pt>
    <dgm:pt modelId="{DCC9E597-5FC9-4096-9DC0-C62DA923B7CC}" type="sibTrans" cxnId="{8E9948CE-9AE0-4D23-87B9-B947159BF6D0}">
      <dgm:prSet/>
      <dgm:spPr/>
      <dgm:t>
        <a:bodyPr/>
        <a:lstStyle/>
        <a:p>
          <a:endParaRPr lang="en-US"/>
        </a:p>
      </dgm:t>
    </dgm:pt>
    <dgm:pt modelId="{B8E27861-5773-4AC7-B8A0-094BFEEE4B13}" type="pres">
      <dgm:prSet presAssocID="{04C0EF48-817D-4F78-B6F4-F9FC5DC6DE8E}" presName="vert0" presStyleCnt="0">
        <dgm:presLayoutVars>
          <dgm:dir/>
          <dgm:animOne val="branch"/>
          <dgm:animLvl val="lvl"/>
        </dgm:presLayoutVars>
      </dgm:prSet>
      <dgm:spPr/>
    </dgm:pt>
    <dgm:pt modelId="{D90559C2-CC88-4BBE-98A6-D16B48F45405}" type="pres">
      <dgm:prSet presAssocID="{BBBD3DC1-42E7-48AF-81BF-B5BA017074E0}" presName="thickLine" presStyleLbl="alignNode1" presStyleIdx="0" presStyleCnt="6"/>
      <dgm:spPr/>
    </dgm:pt>
    <dgm:pt modelId="{1FBDB73F-3F06-4C37-ABF4-9038C2E2F358}" type="pres">
      <dgm:prSet presAssocID="{BBBD3DC1-42E7-48AF-81BF-B5BA017074E0}" presName="horz1" presStyleCnt="0"/>
      <dgm:spPr/>
    </dgm:pt>
    <dgm:pt modelId="{645B9072-DA45-4701-A6A9-BEA06DF39EEA}" type="pres">
      <dgm:prSet presAssocID="{BBBD3DC1-42E7-48AF-81BF-B5BA017074E0}" presName="tx1" presStyleLbl="revTx" presStyleIdx="0" presStyleCnt="6"/>
      <dgm:spPr/>
    </dgm:pt>
    <dgm:pt modelId="{F1688AB4-45C2-4C8B-8FFB-7A5F1D6DEF8B}" type="pres">
      <dgm:prSet presAssocID="{BBBD3DC1-42E7-48AF-81BF-B5BA017074E0}" presName="vert1" presStyleCnt="0"/>
      <dgm:spPr/>
    </dgm:pt>
    <dgm:pt modelId="{3D0D91A0-9396-45EC-A11E-C14D0746B80F}" type="pres">
      <dgm:prSet presAssocID="{4CA4E698-35B1-4868-8858-AF07E0308B5B}" presName="thickLine" presStyleLbl="alignNode1" presStyleIdx="1" presStyleCnt="6"/>
      <dgm:spPr/>
    </dgm:pt>
    <dgm:pt modelId="{EF99C17C-F889-43B9-88A1-992280015372}" type="pres">
      <dgm:prSet presAssocID="{4CA4E698-35B1-4868-8858-AF07E0308B5B}" presName="horz1" presStyleCnt="0"/>
      <dgm:spPr/>
    </dgm:pt>
    <dgm:pt modelId="{7BEBCD57-F87B-466E-A280-195357435857}" type="pres">
      <dgm:prSet presAssocID="{4CA4E698-35B1-4868-8858-AF07E0308B5B}" presName="tx1" presStyleLbl="revTx" presStyleIdx="1" presStyleCnt="6"/>
      <dgm:spPr/>
    </dgm:pt>
    <dgm:pt modelId="{A34241B0-BCA4-4C93-A13F-2693228BEAB8}" type="pres">
      <dgm:prSet presAssocID="{4CA4E698-35B1-4868-8858-AF07E0308B5B}" presName="vert1" presStyleCnt="0"/>
      <dgm:spPr/>
    </dgm:pt>
    <dgm:pt modelId="{CCE73C49-C768-4E9D-AFB0-86015CCCC944}" type="pres">
      <dgm:prSet presAssocID="{A17F882E-53F8-4833-8C35-8CB9418CBD1E}" presName="thickLine" presStyleLbl="alignNode1" presStyleIdx="2" presStyleCnt="6"/>
      <dgm:spPr/>
    </dgm:pt>
    <dgm:pt modelId="{48E34D62-8F82-4418-9EEB-AA7E9E90DFBF}" type="pres">
      <dgm:prSet presAssocID="{A17F882E-53F8-4833-8C35-8CB9418CBD1E}" presName="horz1" presStyleCnt="0"/>
      <dgm:spPr/>
    </dgm:pt>
    <dgm:pt modelId="{46E3C135-E95A-4A45-AEB5-A91892EED3A0}" type="pres">
      <dgm:prSet presAssocID="{A17F882E-53F8-4833-8C35-8CB9418CBD1E}" presName="tx1" presStyleLbl="revTx" presStyleIdx="2" presStyleCnt="6"/>
      <dgm:spPr/>
    </dgm:pt>
    <dgm:pt modelId="{7ED044C4-8E43-41BF-ADE6-50659023D518}" type="pres">
      <dgm:prSet presAssocID="{A17F882E-53F8-4833-8C35-8CB9418CBD1E}" presName="vert1" presStyleCnt="0"/>
      <dgm:spPr/>
    </dgm:pt>
    <dgm:pt modelId="{14C6BA59-3452-4D24-8C92-F27C8B791FAD}" type="pres">
      <dgm:prSet presAssocID="{4CE51CCB-C400-492F-9CD6-2FB6DCE38D08}" presName="thickLine" presStyleLbl="alignNode1" presStyleIdx="3" presStyleCnt="6"/>
      <dgm:spPr/>
    </dgm:pt>
    <dgm:pt modelId="{F238695F-E368-45F4-9E48-3362BFABB74F}" type="pres">
      <dgm:prSet presAssocID="{4CE51CCB-C400-492F-9CD6-2FB6DCE38D08}" presName="horz1" presStyleCnt="0"/>
      <dgm:spPr/>
    </dgm:pt>
    <dgm:pt modelId="{08D4D694-AC3C-4CAC-AC77-E6C8EFCB81FF}" type="pres">
      <dgm:prSet presAssocID="{4CE51CCB-C400-492F-9CD6-2FB6DCE38D08}" presName="tx1" presStyleLbl="revTx" presStyleIdx="3" presStyleCnt="6"/>
      <dgm:spPr/>
    </dgm:pt>
    <dgm:pt modelId="{AFEB7DE8-3664-4883-860F-B80E514F719B}" type="pres">
      <dgm:prSet presAssocID="{4CE51CCB-C400-492F-9CD6-2FB6DCE38D08}" presName="vert1" presStyleCnt="0"/>
      <dgm:spPr/>
    </dgm:pt>
    <dgm:pt modelId="{E0DC3784-5269-4BF1-A7E9-6C7B5BC6C796}" type="pres">
      <dgm:prSet presAssocID="{C8798482-08C7-4516-AF04-58446B89ECBD}" presName="thickLine" presStyleLbl="alignNode1" presStyleIdx="4" presStyleCnt="6"/>
      <dgm:spPr/>
    </dgm:pt>
    <dgm:pt modelId="{B63B0550-BE9E-4975-AB02-4565909F9529}" type="pres">
      <dgm:prSet presAssocID="{C8798482-08C7-4516-AF04-58446B89ECBD}" presName="horz1" presStyleCnt="0"/>
      <dgm:spPr/>
    </dgm:pt>
    <dgm:pt modelId="{9592D846-5AC0-4E7C-890F-C2F0C185AE36}" type="pres">
      <dgm:prSet presAssocID="{C8798482-08C7-4516-AF04-58446B89ECBD}" presName="tx1" presStyleLbl="revTx" presStyleIdx="4" presStyleCnt="6"/>
      <dgm:spPr/>
    </dgm:pt>
    <dgm:pt modelId="{929B9A1D-7D07-4BAB-986C-4E38FC9C4FEA}" type="pres">
      <dgm:prSet presAssocID="{C8798482-08C7-4516-AF04-58446B89ECBD}" presName="vert1" presStyleCnt="0"/>
      <dgm:spPr/>
    </dgm:pt>
    <dgm:pt modelId="{3F767751-6734-4F32-B258-88B3561088D5}" type="pres">
      <dgm:prSet presAssocID="{334C943B-D8DD-4435-B8EF-5C898A2CEF26}" presName="thickLine" presStyleLbl="alignNode1" presStyleIdx="5" presStyleCnt="6"/>
      <dgm:spPr/>
    </dgm:pt>
    <dgm:pt modelId="{7DA25EB1-5CA9-4983-A07E-4D929E6A3C75}" type="pres">
      <dgm:prSet presAssocID="{334C943B-D8DD-4435-B8EF-5C898A2CEF26}" presName="horz1" presStyleCnt="0"/>
      <dgm:spPr/>
    </dgm:pt>
    <dgm:pt modelId="{D0FD5363-7061-4028-A793-3B2A1D523C63}" type="pres">
      <dgm:prSet presAssocID="{334C943B-D8DD-4435-B8EF-5C898A2CEF26}" presName="tx1" presStyleLbl="revTx" presStyleIdx="5" presStyleCnt="6"/>
      <dgm:spPr/>
    </dgm:pt>
    <dgm:pt modelId="{F5513843-9A09-4C2B-B412-A999B0FA6E02}" type="pres">
      <dgm:prSet presAssocID="{334C943B-D8DD-4435-B8EF-5C898A2CEF26}" presName="vert1" presStyleCnt="0"/>
      <dgm:spPr/>
    </dgm:pt>
  </dgm:ptLst>
  <dgm:cxnLst>
    <dgm:cxn modelId="{CA4E4C08-A20C-4139-99AA-AD58EB9382DA}" type="presOf" srcId="{334C943B-D8DD-4435-B8EF-5C898A2CEF26}" destId="{D0FD5363-7061-4028-A793-3B2A1D523C63}" srcOrd="0" destOrd="0" presId="urn:microsoft.com/office/officeart/2008/layout/LinedList"/>
    <dgm:cxn modelId="{0AC36B1E-BF24-4921-B215-387EB16B8CE3}" srcId="{04C0EF48-817D-4F78-B6F4-F9FC5DC6DE8E}" destId="{4CE51CCB-C400-492F-9CD6-2FB6DCE38D08}" srcOrd="3" destOrd="0" parTransId="{497B39D4-023A-45BB-8EB9-8AD712E609A2}" sibTransId="{3B221EFB-A3DC-4E3C-BF5A-AAA0153C2808}"/>
    <dgm:cxn modelId="{4B04DA2C-8747-4D85-AC90-078F34E352A9}" type="presOf" srcId="{BBBD3DC1-42E7-48AF-81BF-B5BA017074E0}" destId="{645B9072-DA45-4701-A6A9-BEA06DF39EEA}" srcOrd="0" destOrd="0" presId="urn:microsoft.com/office/officeart/2008/layout/LinedList"/>
    <dgm:cxn modelId="{C0FFA23D-FA50-4073-B92B-8896CD0687C6}" type="presOf" srcId="{04C0EF48-817D-4F78-B6F4-F9FC5DC6DE8E}" destId="{B8E27861-5773-4AC7-B8A0-094BFEEE4B13}" srcOrd="0" destOrd="0" presId="urn:microsoft.com/office/officeart/2008/layout/LinedList"/>
    <dgm:cxn modelId="{59A79F60-84C6-4855-BF2E-948CD2F1C6B8}" type="presOf" srcId="{A17F882E-53F8-4833-8C35-8CB9418CBD1E}" destId="{46E3C135-E95A-4A45-AEB5-A91892EED3A0}" srcOrd="0" destOrd="0" presId="urn:microsoft.com/office/officeart/2008/layout/LinedList"/>
    <dgm:cxn modelId="{F5EBCE66-AACA-4866-BAAB-AF0855C606AC}" srcId="{04C0EF48-817D-4F78-B6F4-F9FC5DC6DE8E}" destId="{C8798482-08C7-4516-AF04-58446B89ECBD}" srcOrd="4" destOrd="0" parTransId="{E427C2DB-FF5A-4CD6-BA56-974867802D67}" sibTransId="{048446B7-41CC-4C00-B9C1-9E2C2A3A2CE2}"/>
    <dgm:cxn modelId="{844D588A-FA06-41D9-998D-12386D12ED0A}" srcId="{04C0EF48-817D-4F78-B6F4-F9FC5DC6DE8E}" destId="{4CA4E698-35B1-4868-8858-AF07E0308B5B}" srcOrd="1" destOrd="0" parTransId="{EE1F2A68-3817-4B55-B09D-6D5665D81BE2}" sibTransId="{8BBDCD39-BA4C-4B05-8D13-B8A40B848A93}"/>
    <dgm:cxn modelId="{F1D5B68C-E307-4619-B1DA-C934ECE163C7}" type="presOf" srcId="{4CA4E698-35B1-4868-8858-AF07E0308B5B}" destId="{7BEBCD57-F87B-466E-A280-195357435857}" srcOrd="0" destOrd="0" presId="urn:microsoft.com/office/officeart/2008/layout/LinedList"/>
    <dgm:cxn modelId="{98DDBE8C-2B2B-4775-920A-EBD6DE675002}" type="presOf" srcId="{C8798482-08C7-4516-AF04-58446B89ECBD}" destId="{9592D846-5AC0-4E7C-890F-C2F0C185AE36}" srcOrd="0" destOrd="0" presId="urn:microsoft.com/office/officeart/2008/layout/LinedList"/>
    <dgm:cxn modelId="{432682B5-F565-4E80-A9EC-26056AEAD38A}" srcId="{04C0EF48-817D-4F78-B6F4-F9FC5DC6DE8E}" destId="{BBBD3DC1-42E7-48AF-81BF-B5BA017074E0}" srcOrd="0" destOrd="0" parTransId="{3B48E30E-9F85-473B-B77D-C5950FA7AC14}" sibTransId="{7F81B5C8-ECBF-46CF-97BA-37B65553989E}"/>
    <dgm:cxn modelId="{8E9948CE-9AE0-4D23-87B9-B947159BF6D0}" srcId="{04C0EF48-817D-4F78-B6F4-F9FC5DC6DE8E}" destId="{334C943B-D8DD-4435-B8EF-5C898A2CEF26}" srcOrd="5" destOrd="0" parTransId="{DC668007-B161-4840-9CDD-D0C3DABEA2CA}" sibTransId="{DCC9E597-5FC9-4096-9DC0-C62DA923B7CC}"/>
    <dgm:cxn modelId="{972C14DA-6A80-47B4-8B74-49679C83154A}" srcId="{04C0EF48-817D-4F78-B6F4-F9FC5DC6DE8E}" destId="{A17F882E-53F8-4833-8C35-8CB9418CBD1E}" srcOrd="2" destOrd="0" parTransId="{3FF611EC-72A6-4EA8-AB5E-96CF64C319C3}" sibTransId="{2AA4463C-EDD1-4285-A56D-0A2476D9DAA1}"/>
    <dgm:cxn modelId="{AF477DDB-2F11-44B5-B889-B4D0AB07E8A3}" type="presOf" srcId="{4CE51CCB-C400-492F-9CD6-2FB6DCE38D08}" destId="{08D4D694-AC3C-4CAC-AC77-E6C8EFCB81FF}" srcOrd="0" destOrd="0" presId="urn:microsoft.com/office/officeart/2008/layout/LinedList"/>
    <dgm:cxn modelId="{12ACDBC4-04BC-4B18-AC1D-1B6D7E218B7B}" type="presParOf" srcId="{B8E27861-5773-4AC7-B8A0-094BFEEE4B13}" destId="{D90559C2-CC88-4BBE-98A6-D16B48F45405}" srcOrd="0" destOrd="0" presId="urn:microsoft.com/office/officeart/2008/layout/LinedList"/>
    <dgm:cxn modelId="{0891DAEA-9973-4620-904C-38281A858FCC}" type="presParOf" srcId="{B8E27861-5773-4AC7-B8A0-094BFEEE4B13}" destId="{1FBDB73F-3F06-4C37-ABF4-9038C2E2F358}" srcOrd="1" destOrd="0" presId="urn:microsoft.com/office/officeart/2008/layout/LinedList"/>
    <dgm:cxn modelId="{7443D304-0EDE-4328-810C-245BB82C7404}" type="presParOf" srcId="{1FBDB73F-3F06-4C37-ABF4-9038C2E2F358}" destId="{645B9072-DA45-4701-A6A9-BEA06DF39EEA}" srcOrd="0" destOrd="0" presId="urn:microsoft.com/office/officeart/2008/layout/LinedList"/>
    <dgm:cxn modelId="{28BF2C08-4372-43B1-90E8-A1084969AB38}" type="presParOf" srcId="{1FBDB73F-3F06-4C37-ABF4-9038C2E2F358}" destId="{F1688AB4-45C2-4C8B-8FFB-7A5F1D6DEF8B}" srcOrd="1" destOrd="0" presId="urn:microsoft.com/office/officeart/2008/layout/LinedList"/>
    <dgm:cxn modelId="{B39933E8-669B-46E7-BAED-2970FCFAE411}" type="presParOf" srcId="{B8E27861-5773-4AC7-B8A0-094BFEEE4B13}" destId="{3D0D91A0-9396-45EC-A11E-C14D0746B80F}" srcOrd="2" destOrd="0" presId="urn:microsoft.com/office/officeart/2008/layout/LinedList"/>
    <dgm:cxn modelId="{BBAC5E85-6E50-4321-8315-559FB3C923D5}" type="presParOf" srcId="{B8E27861-5773-4AC7-B8A0-094BFEEE4B13}" destId="{EF99C17C-F889-43B9-88A1-992280015372}" srcOrd="3" destOrd="0" presId="urn:microsoft.com/office/officeart/2008/layout/LinedList"/>
    <dgm:cxn modelId="{BCAB3DD1-9757-4F6C-82FA-DE50768D0FC5}" type="presParOf" srcId="{EF99C17C-F889-43B9-88A1-992280015372}" destId="{7BEBCD57-F87B-466E-A280-195357435857}" srcOrd="0" destOrd="0" presId="urn:microsoft.com/office/officeart/2008/layout/LinedList"/>
    <dgm:cxn modelId="{99392428-BAB4-4A43-8FB6-1DE83F88669E}" type="presParOf" srcId="{EF99C17C-F889-43B9-88A1-992280015372}" destId="{A34241B0-BCA4-4C93-A13F-2693228BEAB8}" srcOrd="1" destOrd="0" presId="urn:microsoft.com/office/officeart/2008/layout/LinedList"/>
    <dgm:cxn modelId="{86E9E068-E11B-47AE-A7E8-2AFD8576CF9C}" type="presParOf" srcId="{B8E27861-5773-4AC7-B8A0-094BFEEE4B13}" destId="{CCE73C49-C768-4E9D-AFB0-86015CCCC944}" srcOrd="4" destOrd="0" presId="urn:microsoft.com/office/officeart/2008/layout/LinedList"/>
    <dgm:cxn modelId="{83B9A499-0DBF-4979-810E-3424F99A5385}" type="presParOf" srcId="{B8E27861-5773-4AC7-B8A0-094BFEEE4B13}" destId="{48E34D62-8F82-4418-9EEB-AA7E9E90DFBF}" srcOrd="5" destOrd="0" presId="urn:microsoft.com/office/officeart/2008/layout/LinedList"/>
    <dgm:cxn modelId="{A26DE743-4EC0-477C-9C7A-5E657F6C4ECB}" type="presParOf" srcId="{48E34D62-8F82-4418-9EEB-AA7E9E90DFBF}" destId="{46E3C135-E95A-4A45-AEB5-A91892EED3A0}" srcOrd="0" destOrd="0" presId="urn:microsoft.com/office/officeart/2008/layout/LinedList"/>
    <dgm:cxn modelId="{4719AC4D-243D-48F5-8478-D6A99D3321B8}" type="presParOf" srcId="{48E34D62-8F82-4418-9EEB-AA7E9E90DFBF}" destId="{7ED044C4-8E43-41BF-ADE6-50659023D518}" srcOrd="1" destOrd="0" presId="urn:microsoft.com/office/officeart/2008/layout/LinedList"/>
    <dgm:cxn modelId="{87116C55-11CC-4B40-8C8D-40B186F7BCAB}" type="presParOf" srcId="{B8E27861-5773-4AC7-B8A0-094BFEEE4B13}" destId="{14C6BA59-3452-4D24-8C92-F27C8B791FAD}" srcOrd="6" destOrd="0" presId="urn:microsoft.com/office/officeart/2008/layout/LinedList"/>
    <dgm:cxn modelId="{B93BD74E-2D9C-4C27-90FD-0F321FACDDE6}" type="presParOf" srcId="{B8E27861-5773-4AC7-B8A0-094BFEEE4B13}" destId="{F238695F-E368-45F4-9E48-3362BFABB74F}" srcOrd="7" destOrd="0" presId="urn:microsoft.com/office/officeart/2008/layout/LinedList"/>
    <dgm:cxn modelId="{007A3531-931A-4DF8-828E-35724AD76F23}" type="presParOf" srcId="{F238695F-E368-45F4-9E48-3362BFABB74F}" destId="{08D4D694-AC3C-4CAC-AC77-E6C8EFCB81FF}" srcOrd="0" destOrd="0" presId="urn:microsoft.com/office/officeart/2008/layout/LinedList"/>
    <dgm:cxn modelId="{D879E2CB-9A00-4AB2-835D-6B68A793FB0A}" type="presParOf" srcId="{F238695F-E368-45F4-9E48-3362BFABB74F}" destId="{AFEB7DE8-3664-4883-860F-B80E514F719B}" srcOrd="1" destOrd="0" presId="urn:microsoft.com/office/officeart/2008/layout/LinedList"/>
    <dgm:cxn modelId="{2A69CECE-8B56-4A1C-82E1-1EC8F0F76DDF}" type="presParOf" srcId="{B8E27861-5773-4AC7-B8A0-094BFEEE4B13}" destId="{E0DC3784-5269-4BF1-A7E9-6C7B5BC6C796}" srcOrd="8" destOrd="0" presId="urn:microsoft.com/office/officeart/2008/layout/LinedList"/>
    <dgm:cxn modelId="{3B2A7086-7ED6-482A-93C6-673E75EB9AEB}" type="presParOf" srcId="{B8E27861-5773-4AC7-B8A0-094BFEEE4B13}" destId="{B63B0550-BE9E-4975-AB02-4565909F9529}" srcOrd="9" destOrd="0" presId="urn:microsoft.com/office/officeart/2008/layout/LinedList"/>
    <dgm:cxn modelId="{74F127B3-928C-425F-9812-989C7F30D2E0}" type="presParOf" srcId="{B63B0550-BE9E-4975-AB02-4565909F9529}" destId="{9592D846-5AC0-4E7C-890F-C2F0C185AE36}" srcOrd="0" destOrd="0" presId="urn:microsoft.com/office/officeart/2008/layout/LinedList"/>
    <dgm:cxn modelId="{1DF8ABAC-2274-4F73-B6D4-F0D52C01CCDA}" type="presParOf" srcId="{B63B0550-BE9E-4975-AB02-4565909F9529}" destId="{929B9A1D-7D07-4BAB-986C-4E38FC9C4FEA}" srcOrd="1" destOrd="0" presId="urn:microsoft.com/office/officeart/2008/layout/LinedList"/>
    <dgm:cxn modelId="{C0000F0A-441B-478D-B3E9-2FE326CFDDE6}" type="presParOf" srcId="{B8E27861-5773-4AC7-B8A0-094BFEEE4B13}" destId="{3F767751-6734-4F32-B258-88B3561088D5}" srcOrd="10" destOrd="0" presId="urn:microsoft.com/office/officeart/2008/layout/LinedList"/>
    <dgm:cxn modelId="{80EA438B-7EBA-4212-B238-3A2F0CC3B7C0}" type="presParOf" srcId="{B8E27861-5773-4AC7-B8A0-094BFEEE4B13}" destId="{7DA25EB1-5CA9-4983-A07E-4D929E6A3C75}" srcOrd="11" destOrd="0" presId="urn:microsoft.com/office/officeart/2008/layout/LinedList"/>
    <dgm:cxn modelId="{0E4542F0-24F3-448E-B0E2-6EE996517A3A}" type="presParOf" srcId="{7DA25EB1-5CA9-4983-A07E-4D929E6A3C75}" destId="{D0FD5363-7061-4028-A793-3B2A1D523C63}" srcOrd="0" destOrd="0" presId="urn:microsoft.com/office/officeart/2008/layout/LinedList"/>
    <dgm:cxn modelId="{F37E4E01-7D25-4968-8E81-BDC44A3E14A3}" type="presParOf" srcId="{7DA25EB1-5CA9-4983-A07E-4D929E6A3C75}" destId="{F5513843-9A09-4C2B-B412-A999B0FA6E02}"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C717CF8E-3A64-41C2-890C-1AFF90C0C665}" type="doc">
      <dgm:prSet loTypeId="urn:microsoft.com/office/officeart/2008/layout/LinedList" loCatId="list" qsTypeId="urn:microsoft.com/office/officeart/2005/8/quickstyle/simple1" qsCatId="simple" csTypeId="urn:microsoft.com/office/officeart/2005/8/colors/colorful2" csCatId="colorful"/>
      <dgm:spPr/>
      <dgm:t>
        <a:bodyPr/>
        <a:lstStyle/>
        <a:p>
          <a:endParaRPr lang="en-US"/>
        </a:p>
      </dgm:t>
    </dgm:pt>
    <dgm:pt modelId="{381441CD-0460-4358-A676-C58FF53A9A2E}">
      <dgm:prSet/>
      <dgm:spPr/>
      <dgm:t>
        <a:bodyPr/>
        <a:lstStyle/>
        <a:p>
          <a:r>
            <a:rPr lang="en-US"/>
            <a:t>Also known as requirements discovery, this process involves technical staff working with customers to identify system needs.</a:t>
          </a:r>
        </a:p>
      </dgm:t>
    </dgm:pt>
    <dgm:pt modelId="{B9289B59-F0B3-4DAF-9BD1-5C6387369753}" type="parTrans" cxnId="{A2BEE5FE-42E9-493E-BB71-DE36D3FEBAD7}">
      <dgm:prSet/>
      <dgm:spPr/>
      <dgm:t>
        <a:bodyPr/>
        <a:lstStyle/>
        <a:p>
          <a:endParaRPr lang="en-US"/>
        </a:p>
      </dgm:t>
    </dgm:pt>
    <dgm:pt modelId="{33F9B38F-3886-49B9-BD6D-A0DBE83A5D28}" type="sibTrans" cxnId="{A2BEE5FE-42E9-493E-BB71-DE36D3FEBAD7}">
      <dgm:prSet/>
      <dgm:spPr/>
      <dgm:t>
        <a:bodyPr/>
        <a:lstStyle/>
        <a:p>
          <a:endParaRPr lang="en-US"/>
        </a:p>
      </dgm:t>
    </dgm:pt>
    <dgm:pt modelId="{23616144-9508-4D51-82EF-924E7B76C5E9}">
      <dgm:prSet/>
      <dgm:spPr/>
      <dgm:t>
        <a:bodyPr/>
        <a:lstStyle/>
        <a:p>
          <a:r>
            <a:rPr lang="en-US"/>
            <a:t>The focus is on understanding the application domain, required services, and operational constraints.</a:t>
          </a:r>
        </a:p>
      </dgm:t>
    </dgm:pt>
    <dgm:pt modelId="{3E54CDCB-2E29-438E-952D-A05B2ED13B1C}" type="parTrans" cxnId="{7E20973A-D854-4167-ADCC-C04701E4D3AE}">
      <dgm:prSet/>
      <dgm:spPr/>
      <dgm:t>
        <a:bodyPr/>
        <a:lstStyle/>
        <a:p>
          <a:endParaRPr lang="en-US"/>
        </a:p>
      </dgm:t>
    </dgm:pt>
    <dgm:pt modelId="{F893E888-5C60-432E-8ED2-77EEEB61FE13}" type="sibTrans" cxnId="{7E20973A-D854-4167-ADCC-C04701E4D3AE}">
      <dgm:prSet/>
      <dgm:spPr/>
      <dgm:t>
        <a:bodyPr/>
        <a:lstStyle/>
        <a:p>
          <a:endParaRPr lang="en-US"/>
        </a:p>
      </dgm:t>
    </dgm:pt>
    <dgm:pt modelId="{4F7D7282-2953-41D5-87D2-387F6157CC37}">
      <dgm:prSet/>
      <dgm:spPr/>
      <dgm:t>
        <a:bodyPr/>
        <a:lstStyle/>
        <a:p>
          <a:r>
            <a:rPr lang="en-US"/>
            <a:t>Stakeholders, including end-users, managers, engineers, domain experts, and trade unions, may be involved.</a:t>
          </a:r>
        </a:p>
      </dgm:t>
    </dgm:pt>
    <dgm:pt modelId="{05E37E71-11B2-47B5-BFD1-80B2A90FC38E}" type="parTrans" cxnId="{EC268130-AA00-4754-B7CC-2336D5EE9231}">
      <dgm:prSet/>
      <dgm:spPr/>
      <dgm:t>
        <a:bodyPr/>
        <a:lstStyle/>
        <a:p>
          <a:endParaRPr lang="en-US"/>
        </a:p>
      </dgm:t>
    </dgm:pt>
    <dgm:pt modelId="{20E55B9F-0CC3-4043-94FC-D9D205F86629}" type="sibTrans" cxnId="{EC268130-AA00-4754-B7CC-2336D5EE9231}">
      <dgm:prSet/>
      <dgm:spPr/>
      <dgm:t>
        <a:bodyPr/>
        <a:lstStyle/>
        <a:p>
          <a:endParaRPr lang="en-US"/>
        </a:p>
      </dgm:t>
    </dgm:pt>
    <dgm:pt modelId="{0CE5087A-A0DC-461D-959B-1917CB70815C}">
      <dgm:prSet/>
      <dgm:spPr/>
      <dgm:t>
        <a:bodyPr/>
        <a:lstStyle/>
        <a:p>
          <a:r>
            <a:rPr lang="en-US"/>
            <a:t>The goal is to ensure all stakeholder needs are considered and addressed in the system design.</a:t>
          </a:r>
        </a:p>
      </dgm:t>
    </dgm:pt>
    <dgm:pt modelId="{8B2F75F9-ECCF-4E2C-B2B4-F52F544925A0}" type="parTrans" cxnId="{BDF15BAB-FA9E-4B2A-9E1D-E33F56255B50}">
      <dgm:prSet/>
      <dgm:spPr/>
      <dgm:t>
        <a:bodyPr/>
        <a:lstStyle/>
        <a:p>
          <a:endParaRPr lang="en-US"/>
        </a:p>
      </dgm:t>
    </dgm:pt>
    <dgm:pt modelId="{5B44E0E0-3730-4E51-81C1-EA064070899A}" type="sibTrans" cxnId="{BDF15BAB-FA9E-4B2A-9E1D-E33F56255B50}">
      <dgm:prSet/>
      <dgm:spPr/>
      <dgm:t>
        <a:bodyPr/>
        <a:lstStyle/>
        <a:p>
          <a:endParaRPr lang="en-US"/>
        </a:p>
      </dgm:t>
    </dgm:pt>
    <dgm:pt modelId="{A6554980-B3FF-416A-90FC-FECA68CF304B}">
      <dgm:prSet/>
      <dgm:spPr/>
      <dgm:t>
        <a:bodyPr/>
        <a:lstStyle/>
        <a:p>
          <a:r>
            <a:rPr lang="en-US"/>
            <a:t>Effective requirements elicitation can lead to a system that meets user needs, reduces development costs, and improves overall satisfaction.</a:t>
          </a:r>
        </a:p>
      </dgm:t>
    </dgm:pt>
    <dgm:pt modelId="{B9E17F18-5780-4A97-8253-651972755FE1}" type="parTrans" cxnId="{61F75091-B3B6-4224-B87D-EF359AEA5789}">
      <dgm:prSet/>
      <dgm:spPr/>
      <dgm:t>
        <a:bodyPr/>
        <a:lstStyle/>
        <a:p>
          <a:endParaRPr lang="en-US"/>
        </a:p>
      </dgm:t>
    </dgm:pt>
    <dgm:pt modelId="{3C8CC511-A76D-4014-A0CF-D64F2001BD99}" type="sibTrans" cxnId="{61F75091-B3B6-4224-B87D-EF359AEA5789}">
      <dgm:prSet/>
      <dgm:spPr/>
      <dgm:t>
        <a:bodyPr/>
        <a:lstStyle/>
        <a:p>
          <a:endParaRPr lang="en-US"/>
        </a:p>
      </dgm:t>
    </dgm:pt>
    <dgm:pt modelId="{98ED49F9-677F-4E54-915A-DE5563E894CF}" type="pres">
      <dgm:prSet presAssocID="{C717CF8E-3A64-41C2-890C-1AFF90C0C665}" presName="vert0" presStyleCnt="0">
        <dgm:presLayoutVars>
          <dgm:dir/>
          <dgm:animOne val="branch"/>
          <dgm:animLvl val="lvl"/>
        </dgm:presLayoutVars>
      </dgm:prSet>
      <dgm:spPr/>
    </dgm:pt>
    <dgm:pt modelId="{A78BA190-F2A1-42FE-A2EF-09BF961EA4B1}" type="pres">
      <dgm:prSet presAssocID="{381441CD-0460-4358-A676-C58FF53A9A2E}" presName="thickLine" presStyleLbl="alignNode1" presStyleIdx="0" presStyleCnt="5"/>
      <dgm:spPr/>
    </dgm:pt>
    <dgm:pt modelId="{FB50F3B8-81EA-4B88-ABC7-12805714138B}" type="pres">
      <dgm:prSet presAssocID="{381441CD-0460-4358-A676-C58FF53A9A2E}" presName="horz1" presStyleCnt="0"/>
      <dgm:spPr/>
    </dgm:pt>
    <dgm:pt modelId="{B4EA10F2-5837-477C-BB72-0B910F1A0D7A}" type="pres">
      <dgm:prSet presAssocID="{381441CD-0460-4358-A676-C58FF53A9A2E}" presName="tx1" presStyleLbl="revTx" presStyleIdx="0" presStyleCnt="5"/>
      <dgm:spPr/>
    </dgm:pt>
    <dgm:pt modelId="{DF7C1973-C590-4C50-834B-B1077A122F3B}" type="pres">
      <dgm:prSet presAssocID="{381441CD-0460-4358-A676-C58FF53A9A2E}" presName="vert1" presStyleCnt="0"/>
      <dgm:spPr/>
    </dgm:pt>
    <dgm:pt modelId="{3A5744C8-5A32-4362-89A2-FE224531F0CE}" type="pres">
      <dgm:prSet presAssocID="{23616144-9508-4D51-82EF-924E7B76C5E9}" presName="thickLine" presStyleLbl="alignNode1" presStyleIdx="1" presStyleCnt="5"/>
      <dgm:spPr/>
    </dgm:pt>
    <dgm:pt modelId="{E96E90B1-2A35-4D7F-862D-39338755CC3D}" type="pres">
      <dgm:prSet presAssocID="{23616144-9508-4D51-82EF-924E7B76C5E9}" presName="horz1" presStyleCnt="0"/>
      <dgm:spPr/>
    </dgm:pt>
    <dgm:pt modelId="{1A7AAFBB-FB1B-41F6-9702-BDD9BF5D115A}" type="pres">
      <dgm:prSet presAssocID="{23616144-9508-4D51-82EF-924E7B76C5E9}" presName="tx1" presStyleLbl="revTx" presStyleIdx="1" presStyleCnt="5"/>
      <dgm:spPr/>
    </dgm:pt>
    <dgm:pt modelId="{E9A2A0C3-3011-41E3-9FC3-C3D3B97730C5}" type="pres">
      <dgm:prSet presAssocID="{23616144-9508-4D51-82EF-924E7B76C5E9}" presName="vert1" presStyleCnt="0"/>
      <dgm:spPr/>
    </dgm:pt>
    <dgm:pt modelId="{81F64523-4D45-4588-BE2D-F3569FC5609E}" type="pres">
      <dgm:prSet presAssocID="{4F7D7282-2953-41D5-87D2-387F6157CC37}" presName="thickLine" presStyleLbl="alignNode1" presStyleIdx="2" presStyleCnt="5"/>
      <dgm:spPr/>
    </dgm:pt>
    <dgm:pt modelId="{09411BB4-1581-402D-9F4E-3A939EF45F79}" type="pres">
      <dgm:prSet presAssocID="{4F7D7282-2953-41D5-87D2-387F6157CC37}" presName="horz1" presStyleCnt="0"/>
      <dgm:spPr/>
    </dgm:pt>
    <dgm:pt modelId="{097F7C97-38A6-43D2-927A-8063E811C868}" type="pres">
      <dgm:prSet presAssocID="{4F7D7282-2953-41D5-87D2-387F6157CC37}" presName="tx1" presStyleLbl="revTx" presStyleIdx="2" presStyleCnt="5"/>
      <dgm:spPr/>
    </dgm:pt>
    <dgm:pt modelId="{5251EDC9-A53A-418D-AA16-DCE19E011978}" type="pres">
      <dgm:prSet presAssocID="{4F7D7282-2953-41D5-87D2-387F6157CC37}" presName="vert1" presStyleCnt="0"/>
      <dgm:spPr/>
    </dgm:pt>
    <dgm:pt modelId="{0712D36F-6473-46CD-B828-75296FB57220}" type="pres">
      <dgm:prSet presAssocID="{0CE5087A-A0DC-461D-959B-1917CB70815C}" presName="thickLine" presStyleLbl="alignNode1" presStyleIdx="3" presStyleCnt="5"/>
      <dgm:spPr/>
    </dgm:pt>
    <dgm:pt modelId="{C614EF76-6583-41CE-9997-6AD32080B0F5}" type="pres">
      <dgm:prSet presAssocID="{0CE5087A-A0DC-461D-959B-1917CB70815C}" presName="horz1" presStyleCnt="0"/>
      <dgm:spPr/>
    </dgm:pt>
    <dgm:pt modelId="{9D857B9B-E298-49D2-8ADD-034BBD3D27C8}" type="pres">
      <dgm:prSet presAssocID="{0CE5087A-A0DC-461D-959B-1917CB70815C}" presName="tx1" presStyleLbl="revTx" presStyleIdx="3" presStyleCnt="5"/>
      <dgm:spPr/>
    </dgm:pt>
    <dgm:pt modelId="{3C9FBA70-787F-4F74-B8F5-DEC0F57FE847}" type="pres">
      <dgm:prSet presAssocID="{0CE5087A-A0DC-461D-959B-1917CB70815C}" presName="vert1" presStyleCnt="0"/>
      <dgm:spPr/>
    </dgm:pt>
    <dgm:pt modelId="{3B6978EB-528D-42AD-B596-7E41A23BA795}" type="pres">
      <dgm:prSet presAssocID="{A6554980-B3FF-416A-90FC-FECA68CF304B}" presName="thickLine" presStyleLbl="alignNode1" presStyleIdx="4" presStyleCnt="5"/>
      <dgm:spPr/>
    </dgm:pt>
    <dgm:pt modelId="{06242B55-7B55-47F2-8FDA-BF5F78DB6186}" type="pres">
      <dgm:prSet presAssocID="{A6554980-B3FF-416A-90FC-FECA68CF304B}" presName="horz1" presStyleCnt="0"/>
      <dgm:spPr/>
    </dgm:pt>
    <dgm:pt modelId="{D7486FF6-AF0D-48C7-B89D-E84A77C4831A}" type="pres">
      <dgm:prSet presAssocID="{A6554980-B3FF-416A-90FC-FECA68CF304B}" presName="tx1" presStyleLbl="revTx" presStyleIdx="4" presStyleCnt="5"/>
      <dgm:spPr/>
    </dgm:pt>
    <dgm:pt modelId="{3DCCEC57-0164-48EF-A36D-4CBA419AAB9E}" type="pres">
      <dgm:prSet presAssocID="{A6554980-B3FF-416A-90FC-FECA68CF304B}" presName="vert1" presStyleCnt="0"/>
      <dgm:spPr/>
    </dgm:pt>
  </dgm:ptLst>
  <dgm:cxnLst>
    <dgm:cxn modelId="{8D590503-5A0B-4FA5-B2BF-18A362C41522}" type="presOf" srcId="{0CE5087A-A0DC-461D-959B-1917CB70815C}" destId="{9D857B9B-E298-49D2-8ADD-034BBD3D27C8}" srcOrd="0" destOrd="0" presId="urn:microsoft.com/office/officeart/2008/layout/LinedList"/>
    <dgm:cxn modelId="{EC268130-AA00-4754-B7CC-2336D5EE9231}" srcId="{C717CF8E-3A64-41C2-890C-1AFF90C0C665}" destId="{4F7D7282-2953-41D5-87D2-387F6157CC37}" srcOrd="2" destOrd="0" parTransId="{05E37E71-11B2-47B5-BFD1-80B2A90FC38E}" sibTransId="{20E55B9F-0CC3-4043-94FC-D9D205F86629}"/>
    <dgm:cxn modelId="{7E20973A-D854-4167-ADCC-C04701E4D3AE}" srcId="{C717CF8E-3A64-41C2-890C-1AFF90C0C665}" destId="{23616144-9508-4D51-82EF-924E7B76C5E9}" srcOrd="1" destOrd="0" parTransId="{3E54CDCB-2E29-438E-952D-A05B2ED13B1C}" sibTransId="{F893E888-5C60-432E-8ED2-77EEEB61FE13}"/>
    <dgm:cxn modelId="{E72ADA3F-6159-4D04-B46A-5E99E24AF0BA}" type="presOf" srcId="{4F7D7282-2953-41D5-87D2-387F6157CC37}" destId="{097F7C97-38A6-43D2-927A-8063E811C868}" srcOrd="0" destOrd="0" presId="urn:microsoft.com/office/officeart/2008/layout/LinedList"/>
    <dgm:cxn modelId="{61F75091-B3B6-4224-B87D-EF359AEA5789}" srcId="{C717CF8E-3A64-41C2-890C-1AFF90C0C665}" destId="{A6554980-B3FF-416A-90FC-FECA68CF304B}" srcOrd="4" destOrd="0" parTransId="{B9E17F18-5780-4A97-8253-651972755FE1}" sibTransId="{3C8CC511-A76D-4014-A0CF-D64F2001BD99}"/>
    <dgm:cxn modelId="{77780B9B-109D-45F0-A2B3-FE0D684CD1F8}" type="presOf" srcId="{23616144-9508-4D51-82EF-924E7B76C5E9}" destId="{1A7AAFBB-FB1B-41F6-9702-BDD9BF5D115A}" srcOrd="0" destOrd="0" presId="urn:microsoft.com/office/officeart/2008/layout/LinedList"/>
    <dgm:cxn modelId="{2172ABA7-055C-4E15-BA91-554F89B4EDB2}" type="presOf" srcId="{C717CF8E-3A64-41C2-890C-1AFF90C0C665}" destId="{98ED49F9-677F-4E54-915A-DE5563E894CF}" srcOrd="0" destOrd="0" presId="urn:microsoft.com/office/officeart/2008/layout/LinedList"/>
    <dgm:cxn modelId="{BDF15BAB-FA9E-4B2A-9E1D-E33F56255B50}" srcId="{C717CF8E-3A64-41C2-890C-1AFF90C0C665}" destId="{0CE5087A-A0DC-461D-959B-1917CB70815C}" srcOrd="3" destOrd="0" parTransId="{8B2F75F9-ECCF-4E2C-B2B4-F52F544925A0}" sibTransId="{5B44E0E0-3730-4E51-81C1-EA064070899A}"/>
    <dgm:cxn modelId="{7E59F3B3-ECC3-4F39-9C7C-936B9C7BAC0D}" type="presOf" srcId="{381441CD-0460-4358-A676-C58FF53A9A2E}" destId="{B4EA10F2-5837-477C-BB72-0B910F1A0D7A}" srcOrd="0" destOrd="0" presId="urn:microsoft.com/office/officeart/2008/layout/LinedList"/>
    <dgm:cxn modelId="{34755EFC-5EE7-4AD1-B921-A1192401702E}" type="presOf" srcId="{A6554980-B3FF-416A-90FC-FECA68CF304B}" destId="{D7486FF6-AF0D-48C7-B89D-E84A77C4831A}" srcOrd="0" destOrd="0" presId="urn:microsoft.com/office/officeart/2008/layout/LinedList"/>
    <dgm:cxn modelId="{A2BEE5FE-42E9-493E-BB71-DE36D3FEBAD7}" srcId="{C717CF8E-3A64-41C2-890C-1AFF90C0C665}" destId="{381441CD-0460-4358-A676-C58FF53A9A2E}" srcOrd="0" destOrd="0" parTransId="{B9289B59-F0B3-4DAF-9BD1-5C6387369753}" sibTransId="{33F9B38F-3886-49B9-BD6D-A0DBE83A5D28}"/>
    <dgm:cxn modelId="{E558AB32-6A49-4DB3-89D7-670BFB8588E4}" type="presParOf" srcId="{98ED49F9-677F-4E54-915A-DE5563E894CF}" destId="{A78BA190-F2A1-42FE-A2EF-09BF961EA4B1}" srcOrd="0" destOrd="0" presId="urn:microsoft.com/office/officeart/2008/layout/LinedList"/>
    <dgm:cxn modelId="{695A8FCD-C203-45ED-8892-18E3EE037C13}" type="presParOf" srcId="{98ED49F9-677F-4E54-915A-DE5563E894CF}" destId="{FB50F3B8-81EA-4B88-ABC7-12805714138B}" srcOrd="1" destOrd="0" presId="urn:microsoft.com/office/officeart/2008/layout/LinedList"/>
    <dgm:cxn modelId="{BB93BB33-5F01-4446-9D33-76AB15159E1F}" type="presParOf" srcId="{FB50F3B8-81EA-4B88-ABC7-12805714138B}" destId="{B4EA10F2-5837-477C-BB72-0B910F1A0D7A}" srcOrd="0" destOrd="0" presId="urn:microsoft.com/office/officeart/2008/layout/LinedList"/>
    <dgm:cxn modelId="{63E40452-5E41-424B-A3FD-534FDA9F3F55}" type="presParOf" srcId="{FB50F3B8-81EA-4B88-ABC7-12805714138B}" destId="{DF7C1973-C590-4C50-834B-B1077A122F3B}" srcOrd="1" destOrd="0" presId="urn:microsoft.com/office/officeart/2008/layout/LinedList"/>
    <dgm:cxn modelId="{30C32A7B-4D23-45E3-9A76-85900D23208B}" type="presParOf" srcId="{98ED49F9-677F-4E54-915A-DE5563E894CF}" destId="{3A5744C8-5A32-4362-89A2-FE224531F0CE}" srcOrd="2" destOrd="0" presId="urn:microsoft.com/office/officeart/2008/layout/LinedList"/>
    <dgm:cxn modelId="{A17E6594-37F9-459C-999C-E223F6EBAD51}" type="presParOf" srcId="{98ED49F9-677F-4E54-915A-DE5563E894CF}" destId="{E96E90B1-2A35-4D7F-862D-39338755CC3D}" srcOrd="3" destOrd="0" presId="urn:microsoft.com/office/officeart/2008/layout/LinedList"/>
    <dgm:cxn modelId="{37059B26-B5AA-4645-85A8-FFF290306AD9}" type="presParOf" srcId="{E96E90B1-2A35-4D7F-862D-39338755CC3D}" destId="{1A7AAFBB-FB1B-41F6-9702-BDD9BF5D115A}" srcOrd="0" destOrd="0" presId="urn:microsoft.com/office/officeart/2008/layout/LinedList"/>
    <dgm:cxn modelId="{60EBC354-E6CD-43AA-98B9-ACA4379D1E9B}" type="presParOf" srcId="{E96E90B1-2A35-4D7F-862D-39338755CC3D}" destId="{E9A2A0C3-3011-41E3-9FC3-C3D3B97730C5}" srcOrd="1" destOrd="0" presId="urn:microsoft.com/office/officeart/2008/layout/LinedList"/>
    <dgm:cxn modelId="{ECBC13E8-AB5C-4B06-A109-8178C1520AE0}" type="presParOf" srcId="{98ED49F9-677F-4E54-915A-DE5563E894CF}" destId="{81F64523-4D45-4588-BE2D-F3569FC5609E}" srcOrd="4" destOrd="0" presId="urn:microsoft.com/office/officeart/2008/layout/LinedList"/>
    <dgm:cxn modelId="{9C83E556-B7AC-484D-A945-76B1AC29BAA3}" type="presParOf" srcId="{98ED49F9-677F-4E54-915A-DE5563E894CF}" destId="{09411BB4-1581-402D-9F4E-3A939EF45F79}" srcOrd="5" destOrd="0" presId="urn:microsoft.com/office/officeart/2008/layout/LinedList"/>
    <dgm:cxn modelId="{54C83F37-14C8-4D10-8B23-317FD96C53D4}" type="presParOf" srcId="{09411BB4-1581-402D-9F4E-3A939EF45F79}" destId="{097F7C97-38A6-43D2-927A-8063E811C868}" srcOrd="0" destOrd="0" presId="urn:microsoft.com/office/officeart/2008/layout/LinedList"/>
    <dgm:cxn modelId="{1CB52656-3507-4722-87F2-A598C307B14C}" type="presParOf" srcId="{09411BB4-1581-402D-9F4E-3A939EF45F79}" destId="{5251EDC9-A53A-418D-AA16-DCE19E011978}" srcOrd="1" destOrd="0" presId="urn:microsoft.com/office/officeart/2008/layout/LinedList"/>
    <dgm:cxn modelId="{BD342084-3B63-41A8-9242-1C034B29B12C}" type="presParOf" srcId="{98ED49F9-677F-4E54-915A-DE5563E894CF}" destId="{0712D36F-6473-46CD-B828-75296FB57220}" srcOrd="6" destOrd="0" presId="urn:microsoft.com/office/officeart/2008/layout/LinedList"/>
    <dgm:cxn modelId="{A349C795-E869-4445-B411-DB767C433C00}" type="presParOf" srcId="{98ED49F9-677F-4E54-915A-DE5563E894CF}" destId="{C614EF76-6583-41CE-9997-6AD32080B0F5}" srcOrd="7" destOrd="0" presId="urn:microsoft.com/office/officeart/2008/layout/LinedList"/>
    <dgm:cxn modelId="{EEC1587A-E7BF-4505-B5A1-C3A62A01F2E2}" type="presParOf" srcId="{C614EF76-6583-41CE-9997-6AD32080B0F5}" destId="{9D857B9B-E298-49D2-8ADD-034BBD3D27C8}" srcOrd="0" destOrd="0" presId="urn:microsoft.com/office/officeart/2008/layout/LinedList"/>
    <dgm:cxn modelId="{0A418AC6-F796-47DF-83DC-02E5B5F8E645}" type="presParOf" srcId="{C614EF76-6583-41CE-9997-6AD32080B0F5}" destId="{3C9FBA70-787F-4F74-B8F5-DEC0F57FE847}" srcOrd="1" destOrd="0" presId="urn:microsoft.com/office/officeart/2008/layout/LinedList"/>
    <dgm:cxn modelId="{B9A7E68E-EC81-41D8-80DB-4DB09BB6A7E0}" type="presParOf" srcId="{98ED49F9-677F-4E54-915A-DE5563E894CF}" destId="{3B6978EB-528D-42AD-B596-7E41A23BA795}" srcOrd="8" destOrd="0" presId="urn:microsoft.com/office/officeart/2008/layout/LinedList"/>
    <dgm:cxn modelId="{8A3B10E8-0B2E-49A5-A70A-431D21B9A52B}" type="presParOf" srcId="{98ED49F9-677F-4E54-915A-DE5563E894CF}" destId="{06242B55-7B55-47F2-8FDA-BF5F78DB6186}" srcOrd="9" destOrd="0" presId="urn:microsoft.com/office/officeart/2008/layout/LinedList"/>
    <dgm:cxn modelId="{0270C8EF-44CC-4819-B9BC-A3B89B83E2E5}" type="presParOf" srcId="{06242B55-7B55-47F2-8FDA-BF5F78DB6186}" destId="{D7486FF6-AF0D-48C7-B89D-E84A77C4831A}" srcOrd="0" destOrd="0" presId="urn:microsoft.com/office/officeart/2008/layout/LinedList"/>
    <dgm:cxn modelId="{18829864-6730-459E-A192-3872584E2141}" type="presParOf" srcId="{06242B55-7B55-47F2-8FDA-BF5F78DB6186}" destId="{3DCCEC57-0164-48EF-A36D-4CBA419AAB9E}"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B0BAB2E5-A5E2-46C3-9811-02BCBCD2755D}"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97BBF4AB-8B33-46ED-8700-4F5DAEDD95B7}">
      <dgm:prSet/>
      <dgm:spPr/>
      <dgm:t>
        <a:bodyPr/>
        <a:lstStyle/>
        <a:p>
          <a:pPr>
            <a:lnSpc>
              <a:spcPct val="100000"/>
            </a:lnSpc>
          </a:pPr>
          <a:r>
            <a:rPr lang="en-GB"/>
            <a:t>Definition of the function or entity.</a:t>
          </a:r>
          <a:endParaRPr lang="en-US"/>
        </a:p>
      </dgm:t>
    </dgm:pt>
    <dgm:pt modelId="{5BF721E6-6710-435F-9B11-4481675215B3}" type="parTrans" cxnId="{4128C293-9356-49B9-81B5-290B3B64CE8B}">
      <dgm:prSet/>
      <dgm:spPr/>
      <dgm:t>
        <a:bodyPr/>
        <a:lstStyle/>
        <a:p>
          <a:endParaRPr lang="en-US"/>
        </a:p>
      </dgm:t>
    </dgm:pt>
    <dgm:pt modelId="{260EE0D5-0A81-4056-A52B-B2A162EB007A}" type="sibTrans" cxnId="{4128C293-9356-49B9-81B5-290B3B64CE8B}">
      <dgm:prSet/>
      <dgm:spPr/>
      <dgm:t>
        <a:bodyPr/>
        <a:lstStyle/>
        <a:p>
          <a:endParaRPr lang="en-US"/>
        </a:p>
      </dgm:t>
    </dgm:pt>
    <dgm:pt modelId="{3D5D81DF-8958-4D2C-8CA9-C9B87C73E1F8}">
      <dgm:prSet/>
      <dgm:spPr/>
      <dgm:t>
        <a:bodyPr/>
        <a:lstStyle/>
        <a:p>
          <a:pPr>
            <a:lnSpc>
              <a:spcPct val="100000"/>
            </a:lnSpc>
          </a:pPr>
          <a:r>
            <a:rPr lang="en-GB"/>
            <a:t>Description of inputs and where they come from.</a:t>
          </a:r>
          <a:endParaRPr lang="en-US"/>
        </a:p>
      </dgm:t>
    </dgm:pt>
    <dgm:pt modelId="{FF2B33A4-D33D-4312-8AA2-24579542E5EF}" type="parTrans" cxnId="{41E30526-DE0D-4881-B1CB-A1780FBA66B8}">
      <dgm:prSet/>
      <dgm:spPr/>
      <dgm:t>
        <a:bodyPr/>
        <a:lstStyle/>
        <a:p>
          <a:endParaRPr lang="en-US"/>
        </a:p>
      </dgm:t>
    </dgm:pt>
    <dgm:pt modelId="{B35BF41B-C5DA-4C23-A5FC-A6592E04DF10}" type="sibTrans" cxnId="{41E30526-DE0D-4881-B1CB-A1780FBA66B8}">
      <dgm:prSet/>
      <dgm:spPr/>
      <dgm:t>
        <a:bodyPr/>
        <a:lstStyle/>
        <a:p>
          <a:endParaRPr lang="en-US"/>
        </a:p>
      </dgm:t>
    </dgm:pt>
    <dgm:pt modelId="{B86A34F2-A3F6-4BBF-9FBE-A49832833876}">
      <dgm:prSet/>
      <dgm:spPr/>
      <dgm:t>
        <a:bodyPr/>
        <a:lstStyle/>
        <a:p>
          <a:pPr>
            <a:lnSpc>
              <a:spcPct val="100000"/>
            </a:lnSpc>
          </a:pPr>
          <a:r>
            <a:rPr lang="en-GB"/>
            <a:t>Description of outputs and where they go to.</a:t>
          </a:r>
          <a:endParaRPr lang="en-US"/>
        </a:p>
      </dgm:t>
    </dgm:pt>
    <dgm:pt modelId="{307B485B-5601-4E9C-B0BB-9365A49E9179}" type="parTrans" cxnId="{A51C8888-329B-42BF-A8BD-3B74D4B5570F}">
      <dgm:prSet/>
      <dgm:spPr/>
      <dgm:t>
        <a:bodyPr/>
        <a:lstStyle/>
        <a:p>
          <a:endParaRPr lang="en-US"/>
        </a:p>
      </dgm:t>
    </dgm:pt>
    <dgm:pt modelId="{AD4CAB0F-1B73-41EE-87DB-E48D621515F5}" type="sibTrans" cxnId="{A51C8888-329B-42BF-A8BD-3B74D4B5570F}">
      <dgm:prSet/>
      <dgm:spPr/>
      <dgm:t>
        <a:bodyPr/>
        <a:lstStyle/>
        <a:p>
          <a:endParaRPr lang="en-US"/>
        </a:p>
      </dgm:t>
    </dgm:pt>
    <dgm:pt modelId="{2077A8F0-F148-4F8D-9B88-D85005980938}">
      <dgm:prSet/>
      <dgm:spPr/>
      <dgm:t>
        <a:bodyPr/>
        <a:lstStyle/>
        <a:p>
          <a:pPr>
            <a:lnSpc>
              <a:spcPct val="100000"/>
            </a:lnSpc>
          </a:pPr>
          <a:r>
            <a:rPr lang="en-GB"/>
            <a:t>Information about the information needed for the computation and other entities used.</a:t>
          </a:r>
          <a:endParaRPr lang="en-US"/>
        </a:p>
      </dgm:t>
    </dgm:pt>
    <dgm:pt modelId="{3C815FC9-E21D-4F4C-98A8-2ECCD7D2DB75}" type="parTrans" cxnId="{D1819669-E9AB-4CBA-93A1-C23EA7093B7C}">
      <dgm:prSet/>
      <dgm:spPr/>
      <dgm:t>
        <a:bodyPr/>
        <a:lstStyle/>
        <a:p>
          <a:endParaRPr lang="en-US"/>
        </a:p>
      </dgm:t>
    </dgm:pt>
    <dgm:pt modelId="{D55F1F9A-C43E-490D-9DA5-77E51D54217D}" type="sibTrans" cxnId="{D1819669-E9AB-4CBA-93A1-C23EA7093B7C}">
      <dgm:prSet/>
      <dgm:spPr/>
      <dgm:t>
        <a:bodyPr/>
        <a:lstStyle/>
        <a:p>
          <a:endParaRPr lang="en-US"/>
        </a:p>
      </dgm:t>
    </dgm:pt>
    <dgm:pt modelId="{4AF068A8-10A5-4AE6-920D-3842AE170D04}">
      <dgm:prSet/>
      <dgm:spPr/>
      <dgm:t>
        <a:bodyPr/>
        <a:lstStyle/>
        <a:p>
          <a:pPr>
            <a:lnSpc>
              <a:spcPct val="100000"/>
            </a:lnSpc>
          </a:pPr>
          <a:r>
            <a:rPr lang="en-GB"/>
            <a:t>Description of the action to be taken.</a:t>
          </a:r>
          <a:endParaRPr lang="en-US"/>
        </a:p>
      </dgm:t>
    </dgm:pt>
    <dgm:pt modelId="{2CD6B479-E0C7-42E6-AEA5-2C4F3FED2D34}" type="parTrans" cxnId="{A4600481-1A50-4578-B045-9A66F48CDCBD}">
      <dgm:prSet/>
      <dgm:spPr/>
      <dgm:t>
        <a:bodyPr/>
        <a:lstStyle/>
        <a:p>
          <a:endParaRPr lang="en-US"/>
        </a:p>
      </dgm:t>
    </dgm:pt>
    <dgm:pt modelId="{9597D1A5-76D0-48EC-8C1C-B039D405AFCC}" type="sibTrans" cxnId="{A4600481-1A50-4578-B045-9A66F48CDCBD}">
      <dgm:prSet/>
      <dgm:spPr/>
      <dgm:t>
        <a:bodyPr/>
        <a:lstStyle/>
        <a:p>
          <a:endParaRPr lang="en-US"/>
        </a:p>
      </dgm:t>
    </dgm:pt>
    <dgm:pt modelId="{57E77782-63A9-4FC0-B491-6357DD5029BE}">
      <dgm:prSet/>
      <dgm:spPr/>
      <dgm:t>
        <a:bodyPr/>
        <a:lstStyle/>
        <a:p>
          <a:pPr>
            <a:lnSpc>
              <a:spcPct val="100000"/>
            </a:lnSpc>
          </a:pPr>
          <a:r>
            <a:rPr lang="en-GB"/>
            <a:t>Pre and post conditions (if appropriate).</a:t>
          </a:r>
          <a:endParaRPr lang="en-US"/>
        </a:p>
      </dgm:t>
    </dgm:pt>
    <dgm:pt modelId="{2CBD37B5-B17B-4EC3-A1C6-B9705497F753}" type="parTrans" cxnId="{5F925B93-8F4F-4AB7-BE6A-C2357E52FF36}">
      <dgm:prSet/>
      <dgm:spPr/>
      <dgm:t>
        <a:bodyPr/>
        <a:lstStyle/>
        <a:p>
          <a:endParaRPr lang="en-US"/>
        </a:p>
      </dgm:t>
    </dgm:pt>
    <dgm:pt modelId="{F69B1435-70BB-4C88-835D-4A65EA331505}" type="sibTrans" cxnId="{5F925B93-8F4F-4AB7-BE6A-C2357E52FF36}">
      <dgm:prSet/>
      <dgm:spPr/>
      <dgm:t>
        <a:bodyPr/>
        <a:lstStyle/>
        <a:p>
          <a:endParaRPr lang="en-US"/>
        </a:p>
      </dgm:t>
    </dgm:pt>
    <dgm:pt modelId="{08B5F359-E2F3-4054-9EA5-1F2EF4F8480B}">
      <dgm:prSet/>
      <dgm:spPr/>
      <dgm:t>
        <a:bodyPr/>
        <a:lstStyle/>
        <a:p>
          <a:pPr>
            <a:lnSpc>
              <a:spcPct val="100000"/>
            </a:lnSpc>
          </a:pPr>
          <a:r>
            <a:rPr lang="en-GB"/>
            <a:t>The side effects (if any) of the function.</a:t>
          </a:r>
          <a:endParaRPr lang="en-US"/>
        </a:p>
      </dgm:t>
    </dgm:pt>
    <dgm:pt modelId="{229869AD-3082-4C16-8EA9-737BB1D95F89}" type="parTrans" cxnId="{8D3286F1-94AE-4A57-9BCE-E41EB2563BF5}">
      <dgm:prSet/>
      <dgm:spPr/>
      <dgm:t>
        <a:bodyPr/>
        <a:lstStyle/>
        <a:p>
          <a:endParaRPr lang="en-US"/>
        </a:p>
      </dgm:t>
    </dgm:pt>
    <dgm:pt modelId="{E42880A5-F6FA-425F-A669-B6EC04986A04}" type="sibTrans" cxnId="{8D3286F1-94AE-4A57-9BCE-E41EB2563BF5}">
      <dgm:prSet/>
      <dgm:spPr/>
      <dgm:t>
        <a:bodyPr/>
        <a:lstStyle/>
        <a:p>
          <a:endParaRPr lang="en-US"/>
        </a:p>
      </dgm:t>
    </dgm:pt>
    <dgm:pt modelId="{61F8BBB7-767C-4370-8A1D-27FD8AB0C8FF}" type="pres">
      <dgm:prSet presAssocID="{B0BAB2E5-A5E2-46C3-9811-02BCBCD2755D}" presName="root" presStyleCnt="0">
        <dgm:presLayoutVars>
          <dgm:dir/>
          <dgm:resizeHandles val="exact"/>
        </dgm:presLayoutVars>
      </dgm:prSet>
      <dgm:spPr/>
    </dgm:pt>
    <dgm:pt modelId="{F5DEAF49-6BD2-488E-B410-61537A4E28F5}" type="pres">
      <dgm:prSet presAssocID="{97BBF4AB-8B33-46ED-8700-4F5DAEDD95B7}" presName="compNode" presStyleCnt="0"/>
      <dgm:spPr/>
    </dgm:pt>
    <dgm:pt modelId="{2F641921-4DA1-4D31-9001-02977C6D75CF}" type="pres">
      <dgm:prSet presAssocID="{97BBF4AB-8B33-46ED-8700-4F5DAEDD95B7}" presName="bgRect" presStyleLbl="bgShp" presStyleIdx="0" presStyleCnt="7"/>
      <dgm:spPr/>
    </dgm:pt>
    <dgm:pt modelId="{037ECF63-5ACD-4AF9-BCB3-1C1997552CB6}" type="pres">
      <dgm:prSet presAssocID="{97BBF4AB-8B33-46ED-8700-4F5DAEDD95B7}" presName="iconRect" presStyleLbl="node1" presStyleIdx="0" presStyleCnt="7"/>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Document"/>
        </a:ext>
      </dgm:extLst>
    </dgm:pt>
    <dgm:pt modelId="{FF098533-894C-41AD-A559-E0B7400813C5}" type="pres">
      <dgm:prSet presAssocID="{97BBF4AB-8B33-46ED-8700-4F5DAEDD95B7}" presName="spaceRect" presStyleCnt="0"/>
      <dgm:spPr/>
    </dgm:pt>
    <dgm:pt modelId="{1B3345BE-A0BB-4193-B07A-B71F6820D555}" type="pres">
      <dgm:prSet presAssocID="{97BBF4AB-8B33-46ED-8700-4F5DAEDD95B7}" presName="parTx" presStyleLbl="revTx" presStyleIdx="0" presStyleCnt="7">
        <dgm:presLayoutVars>
          <dgm:chMax val="0"/>
          <dgm:chPref val="0"/>
        </dgm:presLayoutVars>
      </dgm:prSet>
      <dgm:spPr/>
    </dgm:pt>
    <dgm:pt modelId="{7200376B-C005-43CC-8291-C3A0E12CF7F8}" type="pres">
      <dgm:prSet presAssocID="{260EE0D5-0A81-4056-A52B-B2A162EB007A}" presName="sibTrans" presStyleCnt="0"/>
      <dgm:spPr/>
    </dgm:pt>
    <dgm:pt modelId="{5F14C6CF-CB07-467B-ACB5-04FF1C7F2368}" type="pres">
      <dgm:prSet presAssocID="{3D5D81DF-8958-4D2C-8CA9-C9B87C73E1F8}" presName="compNode" presStyleCnt="0"/>
      <dgm:spPr/>
    </dgm:pt>
    <dgm:pt modelId="{A91F91DD-CE51-4BFF-A41A-1CC4F63578D0}" type="pres">
      <dgm:prSet presAssocID="{3D5D81DF-8958-4D2C-8CA9-C9B87C73E1F8}" presName="bgRect" presStyleLbl="bgShp" presStyleIdx="1" presStyleCnt="7"/>
      <dgm:spPr/>
    </dgm:pt>
    <dgm:pt modelId="{6881F099-F707-4D21-91FA-64C5DF9BBA39}" type="pres">
      <dgm:prSet presAssocID="{3D5D81DF-8958-4D2C-8CA9-C9B87C73E1F8}" presName="iconRect" presStyleLbl="node1" presStyleIdx="1" presStyleCnt="7"/>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Open Folder"/>
        </a:ext>
      </dgm:extLst>
    </dgm:pt>
    <dgm:pt modelId="{137E628F-6235-404F-961A-AD23C2D81288}" type="pres">
      <dgm:prSet presAssocID="{3D5D81DF-8958-4D2C-8CA9-C9B87C73E1F8}" presName="spaceRect" presStyleCnt="0"/>
      <dgm:spPr/>
    </dgm:pt>
    <dgm:pt modelId="{FCF8B122-B8A0-4C15-8499-03BC0D82EAD3}" type="pres">
      <dgm:prSet presAssocID="{3D5D81DF-8958-4D2C-8CA9-C9B87C73E1F8}" presName="parTx" presStyleLbl="revTx" presStyleIdx="1" presStyleCnt="7">
        <dgm:presLayoutVars>
          <dgm:chMax val="0"/>
          <dgm:chPref val="0"/>
        </dgm:presLayoutVars>
      </dgm:prSet>
      <dgm:spPr/>
    </dgm:pt>
    <dgm:pt modelId="{E65D2D6F-1018-447D-B64E-CE1760D1FE81}" type="pres">
      <dgm:prSet presAssocID="{B35BF41B-C5DA-4C23-A5FC-A6592E04DF10}" presName="sibTrans" presStyleCnt="0"/>
      <dgm:spPr/>
    </dgm:pt>
    <dgm:pt modelId="{28B4154B-936E-48DD-BD08-5B50CD4FF9EE}" type="pres">
      <dgm:prSet presAssocID="{B86A34F2-A3F6-4BBF-9FBE-A49832833876}" presName="compNode" presStyleCnt="0"/>
      <dgm:spPr/>
    </dgm:pt>
    <dgm:pt modelId="{F54C83D1-4ED4-420E-AC2E-B541C9BB661A}" type="pres">
      <dgm:prSet presAssocID="{B86A34F2-A3F6-4BBF-9FBE-A49832833876}" presName="bgRect" presStyleLbl="bgShp" presStyleIdx="2" presStyleCnt="7"/>
      <dgm:spPr/>
    </dgm:pt>
    <dgm:pt modelId="{93D73525-D689-4418-88EE-9CE514B69EC6}" type="pres">
      <dgm:prSet presAssocID="{B86A34F2-A3F6-4BBF-9FBE-A49832833876}" presName="iconRect" presStyleLbl="node1" presStyleIdx="2" presStyleCnt="7"/>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Diagramme de flux"/>
        </a:ext>
      </dgm:extLst>
    </dgm:pt>
    <dgm:pt modelId="{AA1B9D5A-4A6A-4269-B033-433F25BC4C6C}" type="pres">
      <dgm:prSet presAssocID="{B86A34F2-A3F6-4BBF-9FBE-A49832833876}" presName="spaceRect" presStyleCnt="0"/>
      <dgm:spPr/>
    </dgm:pt>
    <dgm:pt modelId="{A8D4EF0D-E037-4464-8DFE-9A0C0B1E0F99}" type="pres">
      <dgm:prSet presAssocID="{B86A34F2-A3F6-4BBF-9FBE-A49832833876}" presName="parTx" presStyleLbl="revTx" presStyleIdx="2" presStyleCnt="7">
        <dgm:presLayoutVars>
          <dgm:chMax val="0"/>
          <dgm:chPref val="0"/>
        </dgm:presLayoutVars>
      </dgm:prSet>
      <dgm:spPr/>
    </dgm:pt>
    <dgm:pt modelId="{68D9C9B8-DED0-4591-A144-F77374D7075E}" type="pres">
      <dgm:prSet presAssocID="{AD4CAB0F-1B73-41EE-87DB-E48D621515F5}" presName="sibTrans" presStyleCnt="0"/>
      <dgm:spPr/>
    </dgm:pt>
    <dgm:pt modelId="{05A8436E-7FBD-4569-95AC-B2B20F92666B}" type="pres">
      <dgm:prSet presAssocID="{2077A8F0-F148-4F8D-9B88-D85005980938}" presName="compNode" presStyleCnt="0"/>
      <dgm:spPr/>
    </dgm:pt>
    <dgm:pt modelId="{21082888-8A36-4C60-A1CB-89D2AFFE04CB}" type="pres">
      <dgm:prSet presAssocID="{2077A8F0-F148-4F8D-9B88-D85005980938}" presName="bgRect" presStyleLbl="bgShp" presStyleIdx="3" presStyleCnt="7"/>
      <dgm:spPr/>
    </dgm:pt>
    <dgm:pt modelId="{EED0133F-AE4B-4B2D-B1B6-0CC3E72F7EE5}" type="pres">
      <dgm:prSet presAssocID="{2077A8F0-F148-4F8D-9B88-D85005980938}" presName="iconRect" presStyleLbl="node1" presStyleIdx="3" presStyleCnt="7"/>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Processeur"/>
        </a:ext>
      </dgm:extLst>
    </dgm:pt>
    <dgm:pt modelId="{17DAB81B-541C-4FD8-9962-DE7C86CED790}" type="pres">
      <dgm:prSet presAssocID="{2077A8F0-F148-4F8D-9B88-D85005980938}" presName="spaceRect" presStyleCnt="0"/>
      <dgm:spPr/>
    </dgm:pt>
    <dgm:pt modelId="{400368F3-6D94-457B-BEC8-12CD1516D6A2}" type="pres">
      <dgm:prSet presAssocID="{2077A8F0-F148-4F8D-9B88-D85005980938}" presName="parTx" presStyleLbl="revTx" presStyleIdx="3" presStyleCnt="7">
        <dgm:presLayoutVars>
          <dgm:chMax val="0"/>
          <dgm:chPref val="0"/>
        </dgm:presLayoutVars>
      </dgm:prSet>
      <dgm:spPr/>
    </dgm:pt>
    <dgm:pt modelId="{F0684889-DBEB-4C10-A047-DF73B808483C}" type="pres">
      <dgm:prSet presAssocID="{D55F1F9A-C43E-490D-9DA5-77E51D54217D}" presName="sibTrans" presStyleCnt="0"/>
      <dgm:spPr/>
    </dgm:pt>
    <dgm:pt modelId="{645F5D04-412A-45A6-B62A-BA1AADB9C893}" type="pres">
      <dgm:prSet presAssocID="{4AF068A8-10A5-4AE6-920D-3842AE170D04}" presName="compNode" presStyleCnt="0"/>
      <dgm:spPr/>
    </dgm:pt>
    <dgm:pt modelId="{9DE1A03D-8A24-4A4A-A4E7-BDF4AE4628EF}" type="pres">
      <dgm:prSet presAssocID="{4AF068A8-10A5-4AE6-920D-3842AE170D04}" presName="bgRect" presStyleLbl="bgShp" presStyleIdx="4" presStyleCnt="7"/>
      <dgm:spPr/>
    </dgm:pt>
    <dgm:pt modelId="{9FB8C885-EC9C-429B-AFE1-ABC7A3104618}" type="pres">
      <dgm:prSet presAssocID="{4AF068A8-10A5-4AE6-920D-3842AE170D04}" presName="iconRect" presStyleLbl="node1" presStyleIdx="4" presStyleCnt="7"/>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Clapper board"/>
        </a:ext>
      </dgm:extLst>
    </dgm:pt>
    <dgm:pt modelId="{A7EF159D-9122-47B7-856F-7D08BCEEC34B}" type="pres">
      <dgm:prSet presAssocID="{4AF068A8-10A5-4AE6-920D-3842AE170D04}" presName="spaceRect" presStyleCnt="0"/>
      <dgm:spPr/>
    </dgm:pt>
    <dgm:pt modelId="{1BAF352E-2292-4572-BB1F-AB512D922E88}" type="pres">
      <dgm:prSet presAssocID="{4AF068A8-10A5-4AE6-920D-3842AE170D04}" presName="parTx" presStyleLbl="revTx" presStyleIdx="4" presStyleCnt="7">
        <dgm:presLayoutVars>
          <dgm:chMax val="0"/>
          <dgm:chPref val="0"/>
        </dgm:presLayoutVars>
      </dgm:prSet>
      <dgm:spPr/>
    </dgm:pt>
    <dgm:pt modelId="{E5D8A7DD-9648-4C14-9CF3-FE05A80CD4E2}" type="pres">
      <dgm:prSet presAssocID="{9597D1A5-76D0-48EC-8C1C-B039D405AFCC}" presName="sibTrans" presStyleCnt="0"/>
      <dgm:spPr/>
    </dgm:pt>
    <dgm:pt modelId="{E563ECF7-6F70-495B-9B54-44DB73A56354}" type="pres">
      <dgm:prSet presAssocID="{57E77782-63A9-4FC0-B491-6357DD5029BE}" presName="compNode" presStyleCnt="0"/>
      <dgm:spPr/>
    </dgm:pt>
    <dgm:pt modelId="{79562409-EEE1-43A9-90C3-1CD28F93389C}" type="pres">
      <dgm:prSet presAssocID="{57E77782-63A9-4FC0-B491-6357DD5029BE}" presName="bgRect" presStyleLbl="bgShp" presStyleIdx="5" presStyleCnt="7"/>
      <dgm:spPr/>
    </dgm:pt>
    <dgm:pt modelId="{E66E2E11-2571-4C47-B590-97ABFED20D59}" type="pres">
      <dgm:prSet presAssocID="{57E77782-63A9-4FC0-B491-6357DD5029BE}" presName="iconRect" presStyleLbl="node1" presStyleIdx="5" presStyleCnt="7"/>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dgm:spPr>
      <dgm:extLst>
        <a:ext uri="{E40237B7-FDA0-4F09-8148-C483321AD2D9}">
          <dgm14:cNvPr xmlns:dgm14="http://schemas.microsoft.com/office/drawing/2010/diagram" id="0" name="" descr="Coche"/>
        </a:ext>
      </dgm:extLst>
    </dgm:pt>
    <dgm:pt modelId="{D9040E8E-3B66-401E-A463-36476AF8B95A}" type="pres">
      <dgm:prSet presAssocID="{57E77782-63A9-4FC0-B491-6357DD5029BE}" presName="spaceRect" presStyleCnt="0"/>
      <dgm:spPr/>
    </dgm:pt>
    <dgm:pt modelId="{3A02B674-7E8F-4B25-8E0F-87DA216E23DE}" type="pres">
      <dgm:prSet presAssocID="{57E77782-63A9-4FC0-B491-6357DD5029BE}" presName="parTx" presStyleLbl="revTx" presStyleIdx="5" presStyleCnt="7">
        <dgm:presLayoutVars>
          <dgm:chMax val="0"/>
          <dgm:chPref val="0"/>
        </dgm:presLayoutVars>
      </dgm:prSet>
      <dgm:spPr/>
    </dgm:pt>
    <dgm:pt modelId="{751CD338-171E-4744-81BC-18FBBB18F5D2}" type="pres">
      <dgm:prSet presAssocID="{F69B1435-70BB-4C88-835D-4A65EA331505}" presName="sibTrans" presStyleCnt="0"/>
      <dgm:spPr/>
    </dgm:pt>
    <dgm:pt modelId="{E74EB751-677E-42C9-B17C-57979103ED37}" type="pres">
      <dgm:prSet presAssocID="{08B5F359-E2F3-4054-9EA5-1F2EF4F8480B}" presName="compNode" presStyleCnt="0"/>
      <dgm:spPr/>
    </dgm:pt>
    <dgm:pt modelId="{491A3550-7407-47E2-BAC4-00C5E73FCFB4}" type="pres">
      <dgm:prSet presAssocID="{08B5F359-E2F3-4054-9EA5-1F2EF4F8480B}" presName="bgRect" presStyleLbl="bgShp" presStyleIdx="6" presStyleCnt="7"/>
      <dgm:spPr/>
    </dgm:pt>
    <dgm:pt modelId="{4139FA9F-2EB5-408B-AAF7-E9CDE772A346}" type="pres">
      <dgm:prSet presAssocID="{08B5F359-E2F3-4054-9EA5-1F2EF4F8480B}" presName="iconRect" presStyleLbl="node1" presStyleIdx="6" presStyleCnt="7"/>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dgm:spPr>
      <dgm:extLst>
        <a:ext uri="{E40237B7-FDA0-4F09-8148-C483321AD2D9}">
          <dgm14:cNvPr xmlns:dgm14="http://schemas.microsoft.com/office/drawing/2010/diagram" id="0" name="" descr="Médecine"/>
        </a:ext>
      </dgm:extLst>
    </dgm:pt>
    <dgm:pt modelId="{E13F827B-0E4B-41E3-82D4-CC2D12DA9568}" type="pres">
      <dgm:prSet presAssocID="{08B5F359-E2F3-4054-9EA5-1F2EF4F8480B}" presName="spaceRect" presStyleCnt="0"/>
      <dgm:spPr/>
    </dgm:pt>
    <dgm:pt modelId="{F3B08C15-D9FF-4307-8600-483FF886A437}" type="pres">
      <dgm:prSet presAssocID="{08B5F359-E2F3-4054-9EA5-1F2EF4F8480B}" presName="parTx" presStyleLbl="revTx" presStyleIdx="6" presStyleCnt="7">
        <dgm:presLayoutVars>
          <dgm:chMax val="0"/>
          <dgm:chPref val="0"/>
        </dgm:presLayoutVars>
      </dgm:prSet>
      <dgm:spPr/>
    </dgm:pt>
  </dgm:ptLst>
  <dgm:cxnLst>
    <dgm:cxn modelId="{41E30526-DE0D-4881-B1CB-A1780FBA66B8}" srcId="{B0BAB2E5-A5E2-46C3-9811-02BCBCD2755D}" destId="{3D5D81DF-8958-4D2C-8CA9-C9B87C73E1F8}" srcOrd="1" destOrd="0" parTransId="{FF2B33A4-D33D-4312-8AA2-24579542E5EF}" sibTransId="{B35BF41B-C5DA-4C23-A5FC-A6592E04DF10}"/>
    <dgm:cxn modelId="{8651643F-E986-437B-A52F-020C5F79FE09}" type="presOf" srcId="{3D5D81DF-8958-4D2C-8CA9-C9B87C73E1F8}" destId="{FCF8B122-B8A0-4C15-8499-03BC0D82EAD3}" srcOrd="0" destOrd="0" presId="urn:microsoft.com/office/officeart/2018/2/layout/IconVerticalSolidList"/>
    <dgm:cxn modelId="{D1819669-E9AB-4CBA-93A1-C23EA7093B7C}" srcId="{B0BAB2E5-A5E2-46C3-9811-02BCBCD2755D}" destId="{2077A8F0-F148-4F8D-9B88-D85005980938}" srcOrd="3" destOrd="0" parTransId="{3C815FC9-E21D-4F4C-98A8-2ECCD7D2DB75}" sibTransId="{D55F1F9A-C43E-490D-9DA5-77E51D54217D}"/>
    <dgm:cxn modelId="{0072C36C-D0EC-4EC9-8EB7-EE185DE10136}" type="presOf" srcId="{2077A8F0-F148-4F8D-9B88-D85005980938}" destId="{400368F3-6D94-457B-BEC8-12CD1516D6A2}" srcOrd="0" destOrd="0" presId="urn:microsoft.com/office/officeart/2018/2/layout/IconVerticalSolidList"/>
    <dgm:cxn modelId="{8A541B71-E66A-4B61-B9DE-FDC6A8350E36}" type="presOf" srcId="{B86A34F2-A3F6-4BBF-9FBE-A49832833876}" destId="{A8D4EF0D-E037-4464-8DFE-9A0C0B1E0F99}" srcOrd="0" destOrd="0" presId="urn:microsoft.com/office/officeart/2018/2/layout/IconVerticalSolidList"/>
    <dgm:cxn modelId="{64CE0053-BA2F-4FC2-9CE6-86475DA0B8CD}" type="presOf" srcId="{B0BAB2E5-A5E2-46C3-9811-02BCBCD2755D}" destId="{61F8BBB7-767C-4370-8A1D-27FD8AB0C8FF}" srcOrd="0" destOrd="0" presId="urn:microsoft.com/office/officeart/2018/2/layout/IconVerticalSolidList"/>
    <dgm:cxn modelId="{4189817D-A751-498B-BAF3-265DA17C837D}" type="presOf" srcId="{08B5F359-E2F3-4054-9EA5-1F2EF4F8480B}" destId="{F3B08C15-D9FF-4307-8600-483FF886A437}" srcOrd="0" destOrd="0" presId="urn:microsoft.com/office/officeart/2018/2/layout/IconVerticalSolidList"/>
    <dgm:cxn modelId="{A4600481-1A50-4578-B045-9A66F48CDCBD}" srcId="{B0BAB2E5-A5E2-46C3-9811-02BCBCD2755D}" destId="{4AF068A8-10A5-4AE6-920D-3842AE170D04}" srcOrd="4" destOrd="0" parTransId="{2CD6B479-E0C7-42E6-AEA5-2C4F3FED2D34}" sibTransId="{9597D1A5-76D0-48EC-8C1C-B039D405AFCC}"/>
    <dgm:cxn modelId="{A51C8888-329B-42BF-A8BD-3B74D4B5570F}" srcId="{B0BAB2E5-A5E2-46C3-9811-02BCBCD2755D}" destId="{B86A34F2-A3F6-4BBF-9FBE-A49832833876}" srcOrd="2" destOrd="0" parTransId="{307B485B-5601-4E9C-B0BB-9365A49E9179}" sibTransId="{AD4CAB0F-1B73-41EE-87DB-E48D621515F5}"/>
    <dgm:cxn modelId="{5F925B93-8F4F-4AB7-BE6A-C2357E52FF36}" srcId="{B0BAB2E5-A5E2-46C3-9811-02BCBCD2755D}" destId="{57E77782-63A9-4FC0-B491-6357DD5029BE}" srcOrd="5" destOrd="0" parTransId="{2CBD37B5-B17B-4EC3-A1C6-B9705497F753}" sibTransId="{F69B1435-70BB-4C88-835D-4A65EA331505}"/>
    <dgm:cxn modelId="{4128C293-9356-49B9-81B5-290B3B64CE8B}" srcId="{B0BAB2E5-A5E2-46C3-9811-02BCBCD2755D}" destId="{97BBF4AB-8B33-46ED-8700-4F5DAEDD95B7}" srcOrd="0" destOrd="0" parTransId="{5BF721E6-6710-435F-9B11-4481675215B3}" sibTransId="{260EE0D5-0A81-4056-A52B-B2A162EB007A}"/>
    <dgm:cxn modelId="{3F20EF9C-12F9-4228-A129-075D1D7C7DE2}" type="presOf" srcId="{57E77782-63A9-4FC0-B491-6357DD5029BE}" destId="{3A02B674-7E8F-4B25-8E0F-87DA216E23DE}" srcOrd="0" destOrd="0" presId="urn:microsoft.com/office/officeart/2018/2/layout/IconVerticalSolidList"/>
    <dgm:cxn modelId="{0EC82AA0-2F94-4418-AAC3-13A912DC706B}" type="presOf" srcId="{4AF068A8-10A5-4AE6-920D-3842AE170D04}" destId="{1BAF352E-2292-4572-BB1F-AB512D922E88}" srcOrd="0" destOrd="0" presId="urn:microsoft.com/office/officeart/2018/2/layout/IconVerticalSolidList"/>
    <dgm:cxn modelId="{8D3286F1-94AE-4A57-9BCE-E41EB2563BF5}" srcId="{B0BAB2E5-A5E2-46C3-9811-02BCBCD2755D}" destId="{08B5F359-E2F3-4054-9EA5-1F2EF4F8480B}" srcOrd="6" destOrd="0" parTransId="{229869AD-3082-4C16-8EA9-737BB1D95F89}" sibTransId="{E42880A5-F6FA-425F-A669-B6EC04986A04}"/>
    <dgm:cxn modelId="{38C80EFC-0DDC-4AEA-A883-890CEE4F8D8B}" type="presOf" srcId="{97BBF4AB-8B33-46ED-8700-4F5DAEDD95B7}" destId="{1B3345BE-A0BB-4193-B07A-B71F6820D555}" srcOrd="0" destOrd="0" presId="urn:microsoft.com/office/officeart/2018/2/layout/IconVerticalSolidList"/>
    <dgm:cxn modelId="{2DA5E34E-5B14-4E21-84C7-6D29B4026DA7}" type="presParOf" srcId="{61F8BBB7-767C-4370-8A1D-27FD8AB0C8FF}" destId="{F5DEAF49-6BD2-488E-B410-61537A4E28F5}" srcOrd="0" destOrd="0" presId="urn:microsoft.com/office/officeart/2018/2/layout/IconVerticalSolidList"/>
    <dgm:cxn modelId="{3ADBCEA0-CB38-448C-80EA-80E5FA309539}" type="presParOf" srcId="{F5DEAF49-6BD2-488E-B410-61537A4E28F5}" destId="{2F641921-4DA1-4D31-9001-02977C6D75CF}" srcOrd="0" destOrd="0" presId="urn:microsoft.com/office/officeart/2018/2/layout/IconVerticalSolidList"/>
    <dgm:cxn modelId="{2661AEC8-171A-412F-A47F-BA7FAC61B11B}" type="presParOf" srcId="{F5DEAF49-6BD2-488E-B410-61537A4E28F5}" destId="{037ECF63-5ACD-4AF9-BCB3-1C1997552CB6}" srcOrd="1" destOrd="0" presId="urn:microsoft.com/office/officeart/2018/2/layout/IconVerticalSolidList"/>
    <dgm:cxn modelId="{BFA16410-4F6E-4B4C-ACBB-1F091B19D8CF}" type="presParOf" srcId="{F5DEAF49-6BD2-488E-B410-61537A4E28F5}" destId="{FF098533-894C-41AD-A559-E0B7400813C5}" srcOrd="2" destOrd="0" presId="urn:microsoft.com/office/officeart/2018/2/layout/IconVerticalSolidList"/>
    <dgm:cxn modelId="{99122543-1449-4020-86A6-AF2C2DE656BA}" type="presParOf" srcId="{F5DEAF49-6BD2-488E-B410-61537A4E28F5}" destId="{1B3345BE-A0BB-4193-B07A-B71F6820D555}" srcOrd="3" destOrd="0" presId="urn:microsoft.com/office/officeart/2018/2/layout/IconVerticalSolidList"/>
    <dgm:cxn modelId="{87A70957-F61B-4B95-8BD6-DF7678C75D32}" type="presParOf" srcId="{61F8BBB7-767C-4370-8A1D-27FD8AB0C8FF}" destId="{7200376B-C005-43CC-8291-C3A0E12CF7F8}" srcOrd="1" destOrd="0" presId="urn:microsoft.com/office/officeart/2018/2/layout/IconVerticalSolidList"/>
    <dgm:cxn modelId="{FF241F7E-E238-4DB3-A21C-D3B4A69008F3}" type="presParOf" srcId="{61F8BBB7-767C-4370-8A1D-27FD8AB0C8FF}" destId="{5F14C6CF-CB07-467B-ACB5-04FF1C7F2368}" srcOrd="2" destOrd="0" presId="urn:microsoft.com/office/officeart/2018/2/layout/IconVerticalSolidList"/>
    <dgm:cxn modelId="{9ABED095-E087-4C43-84C2-84D1F8E06419}" type="presParOf" srcId="{5F14C6CF-CB07-467B-ACB5-04FF1C7F2368}" destId="{A91F91DD-CE51-4BFF-A41A-1CC4F63578D0}" srcOrd="0" destOrd="0" presId="urn:microsoft.com/office/officeart/2018/2/layout/IconVerticalSolidList"/>
    <dgm:cxn modelId="{54F37ABB-66E5-4953-8350-954A542DFD41}" type="presParOf" srcId="{5F14C6CF-CB07-467B-ACB5-04FF1C7F2368}" destId="{6881F099-F707-4D21-91FA-64C5DF9BBA39}" srcOrd="1" destOrd="0" presId="urn:microsoft.com/office/officeart/2018/2/layout/IconVerticalSolidList"/>
    <dgm:cxn modelId="{81E5183F-A0D1-4203-86D0-A6E3BEB12A5C}" type="presParOf" srcId="{5F14C6CF-CB07-467B-ACB5-04FF1C7F2368}" destId="{137E628F-6235-404F-961A-AD23C2D81288}" srcOrd="2" destOrd="0" presId="urn:microsoft.com/office/officeart/2018/2/layout/IconVerticalSolidList"/>
    <dgm:cxn modelId="{CA58C922-D94A-4FDE-89B8-66AE91C4B176}" type="presParOf" srcId="{5F14C6CF-CB07-467B-ACB5-04FF1C7F2368}" destId="{FCF8B122-B8A0-4C15-8499-03BC0D82EAD3}" srcOrd="3" destOrd="0" presId="urn:microsoft.com/office/officeart/2018/2/layout/IconVerticalSolidList"/>
    <dgm:cxn modelId="{054DDE53-ED03-4BC8-A405-87C16DA1D9D4}" type="presParOf" srcId="{61F8BBB7-767C-4370-8A1D-27FD8AB0C8FF}" destId="{E65D2D6F-1018-447D-B64E-CE1760D1FE81}" srcOrd="3" destOrd="0" presId="urn:microsoft.com/office/officeart/2018/2/layout/IconVerticalSolidList"/>
    <dgm:cxn modelId="{A8A56295-39E0-4134-B9D2-05949F7D53CA}" type="presParOf" srcId="{61F8BBB7-767C-4370-8A1D-27FD8AB0C8FF}" destId="{28B4154B-936E-48DD-BD08-5B50CD4FF9EE}" srcOrd="4" destOrd="0" presId="urn:microsoft.com/office/officeart/2018/2/layout/IconVerticalSolidList"/>
    <dgm:cxn modelId="{FEC3FF2C-279C-4EC4-94BE-184D30D95C03}" type="presParOf" srcId="{28B4154B-936E-48DD-BD08-5B50CD4FF9EE}" destId="{F54C83D1-4ED4-420E-AC2E-B541C9BB661A}" srcOrd="0" destOrd="0" presId="urn:microsoft.com/office/officeart/2018/2/layout/IconVerticalSolidList"/>
    <dgm:cxn modelId="{8263B53A-CB39-4895-8098-41773C43283D}" type="presParOf" srcId="{28B4154B-936E-48DD-BD08-5B50CD4FF9EE}" destId="{93D73525-D689-4418-88EE-9CE514B69EC6}" srcOrd="1" destOrd="0" presId="urn:microsoft.com/office/officeart/2018/2/layout/IconVerticalSolidList"/>
    <dgm:cxn modelId="{DD98F897-D9EC-4C5F-9E98-B6D052FFB7FF}" type="presParOf" srcId="{28B4154B-936E-48DD-BD08-5B50CD4FF9EE}" destId="{AA1B9D5A-4A6A-4269-B033-433F25BC4C6C}" srcOrd="2" destOrd="0" presId="urn:microsoft.com/office/officeart/2018/2/layout/IconVerticalSolidList"/>
    <dgm:cxn modelId="{78322D19-48F8-46A4-AF13-EEF57E700421}" type="presParOf" srcId="{28B4154B-936E-48DD-BD08-5B50CD4FF9EE}" destId="{A8D4EF0D-E037-4464-8DFE-9A0C0B1E0F99}" srcOrd="3" destOrd="0" presId="urn:microsoft.com/office/officeart/2018/2/layout/IconVerticalSolidList"/>
    <dgm:cxn modelId="{FAB6F1BD-E910-400C-81AD-689C406907E6}" type="presParOf" srcId="{61F8BBB7-767C-4370-8A1D-27FD8AB0C8FF}" destId="{68D9C9B8-DED0-4591-A144-F77374D7075E}" srcOrd="5" destOrd="0" presId="urn:microsoft.com/office/officeart/2018/2/layout/IconVerticalSolidList"/>
    <dgm:cxn modelId="{6DE45914-0F63-4618-88F4-9FC562CD652D}" type="presParOf" srcId="{61F8BBB7-767C-4370-8A1D-27FD8AB0C8FF}" destId="{05A8436E-7FBD-4569-95AC-B2B20F92666B}" srcOrd="6" destOrd="0" presId="urn:microsoft.com/office/officeart/2018/2/layout/IconVerticalSolidList"/>
    <dgm:cxn modelId="{9C50E8CB-069C-495A-B3F5-9E711A6C11C9}" type="presParOf" srcId="{05A8436E-7FBD-4569-95AC-B2B20F92666B}" destId="{21082888-8A36-4C60-A1CB-89D2AFFE04CB}" srcOrd="0" destOrd="0" presId="urn:microsoft.com/office/officeart/2018/2/layout/IconVerticalSolidList"/>
    <dgm:cxn modelId="{351DF12C-BC3C-498C-92B2-22782EF8BE1F}" type="presParOf" srcId="{05A8436E-7FBD-4569-95AC-B2B20F92666B}" destId="{EED0133F-AE4B-4B2D-B1B6-0CC3E72F7EE5}" srcOrd="1" destOrd="0" presId="urn:microsoft.com/office/officeart/2018/2/layout/IconVerticalSolidList"/>
    <dgm:cxn modelId="{8CF2D7B1-2FBD-4B7C-B72F-26BAC5D72F86}" type="presParOf" srcId="{05A8436E-7FBD-4569-95AC-B2B20F92666B}" destId="{17DAB81B-541C-4FD8-9962-DE7C86CED790}" srcOrd="2" destOrd="0" presId="urn:microsoft.com/office/officeart/2018/2/layout/IconVerticalSolidList"/>
    <dgm:cxn modelId="{41D2FC0A-C3D3-4AB6-8756-C02250868EA8}" type="presParOf" srcId="{05A8436E-7FBD-4569-95AC-B2B20F92666B}" destId="{400368F3-6D94-457B-BEC8-12CD1516D6A2}" srcOrd="3" destOrd="0" presId="urn:microsoft.com/office/officeart/2018/2/layout/IconVerticalSolidList"/>
    <dgm:cxn modelId="{112E79F7-3E70-4687-893A-E9CD295DC1CF}" type="presParOf" srcId="{61F8BBB7-767C-4370-8A1D-27FD8AB0C8FF}" destId="{F0684889-DBEB-4C10-A047-DF73B808483C}" srcOrd="7" destOrd="0" presId="urn:microsoft.com/office/officeart/2018/2/layout/IconVerticalSolidList"/>
    <dgm:cxn modelId="{F7148245-5072-463F-BBF9-3B4A76DE402B}" type="presParOf" srcId="{61F8BBB7-767C-4370-8A1D-27FD8AB0C8FF}" destId="{645F5D04-412A-45A6-B62A-BA1AADB9C893}" srcOrd="8" destOrd="0" presId="urn:microsoft.com/office/officeart/2018/2/layout/IconVerticalSolidList"/>
    <dgm:cxn modelId="{F3FAD19C-0DDB-4E6E-85A7-BEFCA14918BA}" type="presParOf" srcId="{645F5D04-412A-45A6-B62A-BA1AADB9C893}" destId="{9DE1A03D-8A24-4A4A-A4E7-BDF4AE4628EF}" srcOrd="0" destOrd="0" presId="urn:microsoft.com/office/officeart/2018/2/layout/IconVerticalSolidList"/>
    <dgm:cxn modelId="{C15B24F9-F8FA-4F1D-84FA-35434F1A2BB9}" type="presParOf" srcId="{645F5D04-412A-45A6-B62A-BA1AADB9C893}" destId="{9FB8C885-EC9C-429B-AFE1-ABC7A3104618}" srcOrd="1" destOrd="0" presId="urn:microsoft.com/office/officeart/2018/2/layout/IconVerticalSolidList"/>
    <dgm:cxn modelId="{192DD890-56AC-4FCF-92AF-E975E7506920}" type="presParOf" srcId="{645F5D04-412A-45A6-B62A-BA1AADB9C893}" destId="{A7EF159D-9122-47B7-856F-7D08BCEEC34B}" srcOrd="2" destOrd="0" presId="urn:microsoft.com/office/officeart/2018/2/layout/IconVerticalSolidList"/>
    <dgm:cxn modelId="{F7DC97D7-65DD-4E25-9F6B-E52D90DA27C2}" type="presParOf" srcId="{645F5D04-412A-45A6-B62A-BA1AADB9C893}" destId="{1BAF352E-2292-4572-BB1F-AB512D922E88}" srcOrd="3" destOrd="0" presId="urn:microsoft.com/office/officeart/2018/2/layout/IconVerticalSolidList"/>
    <dgm:cxn modelId="{1140FD69-FD27-4127-A7C0-D43EDBC156E9}" type="presParOf" srcId="{61F8BBB7-767C-4370-8A1D-27FD8AB0C8FF}" destId="{E5D8A7DD-9648-4C14-9CF3-FE05A80CD4E2}" srcOrd="9" destOrd="0" presId="urn:microsoft.com/office/officeart/2018/2/layout/IconVerticalSolidList"/>
    <dgm:cxn modelId="{D6D695DF-E953-44AA-A29D-B7C06D3731A5}" type="presParOf" srcId="{61F8BBB7-767C-4370-8A1D-27FD8AB0C8FF}" destId="{E563ECF7-6F70-495B-9B54-44DB73A56354}" srcOrd="10" destOrd="0" presId="urn:microsoft.com/office/officeart/2018/2/layout/IconVerticalSolidList"/>
    <dgm:cxn modelId="{5582593A-20A7-4D55-A3F9-0AD219E7BED8}" type="presParOf" srcId="{E563ECF7-6F70-495B-9B54-44DB73A56354}" destId="{79562409-EEE1-43A9-90C3-1CD28F93389C}" srcOrd="0" destOrd="0" presId="urn:microsoft.com/office/officeart/2018/2/layout/IconVerticalSolidList"/>
    <dgm:cxn modelId="{EB2B9609-0B75-4F68-8A75-E382F891A433}" type="presParOf" srcId="{E563ECF7-6F70-495B-9B54-44DB73A56354}" destId="{E66E2E11-2571-4C47-B590-97ABFED20D59}" srcOrd="1" destOrd="0" presId="urn:microsoft.com/office/officeart/2018/2/layout/IconVerticalSolidList"/>
    <dgm:cxn modelId="{62C9A106-AEB3-4573-973A-991E0E424F46}" type="presParOf" srcId="{E563ECF7-6F70-495B-9B54-44DB73A56354}" destId="{D9040E8E-3B66-401E-A463-36476AF8B95A}" srcOrd="2" destOrd="0" presId="urn:microsoft.com/office/officeart/2018/2/layout/IconVerticalSolidList"/>
    <dgm:cxn modelId="{29F77064-6893-4ADF-9BC8-FE8EA3139BAA}" type="presParOf" srcId="{E563ECF7-6F70-495B-9B54-44DB73A56354}" destId="{3A02B674-7E8F-4B25-8E0F-87DA216E23DE}" srcOrd="3" destOrd="0" presId="urn:microsoft.com/office/officeart/2018/2/layout/IconVerticalSolidList"/>
    <dgm:cxn modelId="{82844EE0-42D9-49EF-A75F-4F5934254AE5}" type="presParOf" srcId="{61F8BBB7-767C-4370-8A1D-27FD8AB0C8FF}" destId="{751CD338-171E-4744-81BC-18FBBB18F5D2}" srcOrd="11" destOrd="0" presId="urn:microsoft.com/office/officeart/2018/2/layout/IconVerticalSolidList"/>
    <dgm:cxn modelId="{E80F3691-A621-40EB-98FE-D239AE2BFA05}" type="presParOf" srcId="{61F8BBB7-767C-4370-8A1D-27FD8AB0C8FF}" destId="{E74EB751-677E-42C9-B17C-57979103ED37}" srcOrd="12" destOrd="0" presId="urn:microsoft.com/office/officeart/2018/2/layout/IconVerticalSolidList"/>
    <dgm:cxn modelId="{684CCBC2-0D39-4F52-BA79-2F927703AE5E}" type="presParOf" srcId="{E74EB751-677E-42C9-B17C-57979103ED37}" destId="{491A3550-7407-47E2-BAC4-00C5E73FCFB4}" srcOrd="0" destOrd="0" presId="urn:microsoft.com/office/officeart/2018/2/layout/IconVerticalSolidList"/>
    <dgm:cxn modelId="{F212D61B-D3BE-48A0-BD10-ABC0248B09E5}" type="presParOf" srcId="{E74EB751-677E-42C9-B17C-57979103ED37}" destId="{4139FA9F-2EB5-408B-AAF7-E9CDE772A346}" srcOrd="1" destOrd="0" presId="urn:microsoft.com/office/officeart/2018/2/layout/IconVerticalSolidList"/>
    <dgm:cxn modelId="{252C59D1-14E0-412C-BA58-388D865EBA53}" type="presParOf" srcId="{E74EB751-677E-42C9-B17C-57979103ED37}" destId="{E13F827B-0E4B-41E3-82D4-CC2D12DA9568}" srcOrd="2" destOrd="0" presId="urn:microsoft.com/office/officeart/2018/2/layout/IconVerticalSolidList"/>
    <dgm:cxn modelId="{3EAC3A27-6639-4919-8E98-20BEF03B87E4}" type="presParOf" srcId="{E74EB751-677E-42C9-B17C-57979103ED37}" destId="{F3B08C15-D9FF-4307-8600-483FF886A437}"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55626E8F-18CD-46DB-BA78-CD177CAC59F0}"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3CFB4940-BCE5-422B-BB28-ED8EFAC8699D}">
      <dgm:prSet/>
      <dgm:spPr/>
      <dgm:t>
        <a:bodyPr/>
        <a:lstStyle/>
        <a:p>
          <a:r>
            <a:rPr lang="en-US"/>
            <a:t>A process of verifying that requirements are complete, correct, and consistent</a:t>
          </a:r>
        </a:p>
      </dgm:t>
    </dgm:pt>
    <dgm:pt modelId="{40ED0AC6-3D61-4C51-9A40-0CE4A872F32E}" type="parTrans" cxnId="{9F372329-088D-484D-A43D-C42D5DE03269}">
      <dgm:prSet/>
      <dgm:spPr/>
      <dgm:t>
        <a:bodyPr/>
        <a:lstStyle/>
        <a:p>
          <a:endParaRPr lang="en-US"/>
        </a:p>
      </dgm:t>
    </dgm:pt>
    <dgm:pt modelId="{3EEB869E-C7D5-4D90-8407-D79E3B29739E}" type="sibTrans" cxnId="{9F372329-088D-484D-A43D-C42D5DE03269}">
      <dgm:prSet/>
      <dgm:spPr/>
      <dgm:t>
        <a:bodyPr/>
        <a:lstStyle/>
        <a:p>
          <a:endParaRPr lang="en-US"/>
        </a:p>
      </dgm:t>
    </dgm:pt>
    <dgm:pt modelId="{0528C0A7-E1BC-4185-864F-93C8FA06DDB8}">
      <dgm:prSet/>
      <dgm:spPr/>
      <dgm:t>
        <a:bodyPr/>
        <a:lstStyle/>
        <a:p>
          <a:r>
            <a:rPr lang="en-US"/>
            <a:t>Helps to ensure that the system will meet the needs of its stakeholders</a:t>
          </a:r>
        </a:p>
      </dgm:t>
    </dgm:pt>
    <dgm:pt modelId="{845109B1-2098-4C50-839C-6D2F27056EF9}" type="parTrans" cxnId="{5A125490-3B0B-476D-9E0A-109AE47BEEA3}">
      <dgm:prSet/>
      <dgm:spPr/>
      <dgm:t>
        <a:bodyPr/>
        <a:lstStyle/>
        <a:p>
          <a:endParaRPr lang="en-US"/>
        </a:p>
      </dgm:t>
    </dgm:pt>
    <dgm:pt modelId="{0241223B-18F2-4A17-B3B0-772C0E35EE7E}" type="sibTrans" cxnId="{5A125490-3B0B-476D-9E0A-109AE47BEEA3}">
      <dgm:prSet/>
      <dgm:spPr/>
      <dgm:t>
        <a:bodyPr/>
        <a:lstStyle/>
        <a:p>
          <a:endParaRPr lang="en-US"/>
        </a:p>
      </dgm:t>
    </dgm:pt>
    <dgm:pt modelId="{527915FF-FC48-4856-8567-2DA42E2A82BD}">
      <dgm:prSet/>
      <dgm:spPr/>
      <dgm:t>
        <a:bodyPr/>
        <a:lstStyle/>
        <a:p>
          <a:r>
            <a:rPr lang="en-US"/>
            <a:t>Can involve various methods of testing, analysis, and review</a:t>
          </a:r>
        </a:p>
      </dgm:t>
    </dgm:pt>
    <dgm:pt modelId="{A7721F4F-CFB8-41D5-82CB-9CFADEA1077A}" type="parTrans" cxnId="{287A3C43-69BE-4147-BEAA-72B767A7CCB8}">
      <dgm:prSet/>
      <dgm:spPr/>
      <dgm:t>
        <a:bodyPr/>
        <a:lstStyle/>
        <a:p>
          <a:endParaRPr lang="en-US"/>
        </a:p>
      </dgm:t>
    </dgm:pt>
    <dgm:pt modelId="{1C124512-E132-43C7-84CB-7FBFDD84DEAE}" type="sibTrans" cxnId="{287A3C43-69BE-4147-BEAA-72B767A7CCB8}">
      <dgm:prSet/>
      <dgm:spPr/>
      <dgm:t>
        <a:bodyPr/>
        <a:lstStyle/>
        <a:p>
          <a:endParaRPr lang="en-US"/>
        </a:p>
      </dgm:t>
    </dgm:pt>
    <dgm:pt modelId="{3FE773BC-6F1F-41DA-B272-CE8E424F21BA}">
      <dgm:prSet/>
      <dgm:spPr/>
      <dgm:t>
        <a:bodyPr/>
        <a:lstStyle/>
        <a:p>
          <a:r>
            <a:rPr lang="en-GB"/>
            <a:t>Requirements error costs are high, so validation is critical</a:t>
          </a:r>
          <a:endParaRPr lang="en-US"/>
        </a:p>
      </dgm:t>
    </dgm:pt>
    <dgm:pt modelId="{E81CFF7B-5C3C-4121-879D-D69DDDD7D989}" type="parTrans" cxnId="{D5BD355D-5E9F-48D4-93A8-BE8DFA21D0FF}">
      <dgm:prSet/>
      <dgm:spPr/>
      <dgm:t>
        <a:bodyPr/>
        <a:lstStyle/>
        <a:p>
          <a:endParaRPr lang="en-US"/>
        </a:p>
      </dgm:t>
    </dgm:pt>
    <dgm:pt modelId="{87F2E765-166A-452D-925D-79ACAA8E6149}" type="sibTrans" cxnId="{D5BD355D-5E9F-48D4-93A8-BE8DFA21D0FF}">
      <dgm:prSet/>
      <dgm:spPr/>
      <dgm:t>
        <a:bodyPr/>
        <a:lstStyle/>
        <a:p>
          <a:endParaRPr lang="en-US"/>
        </a:p>
      </dgm:t>
    </dgm:pt>
    <dgm:pt modelId="{18C0CAC5-767F-4A3E-B101-8ABD8AC37154}">
      <dgm:prSet/>
      <dgm:spPr/>
      <dgm:t>
        <a:bodyPr/>
        <a:lstStyle/>
        <a:p>
          <a:r>
            <a:rPr lang="en-GB"/>
            <a:t>Fixing a requirements error after delivery may cost up to 100 times the cost of fixing an implementation error.</a:t>
          </a:r>
          <a:endParaRPr lang="en-US"/>
        </a:p>
      </dgm:t>
    </dgm:pt>
    <dgm:pt modelId="{D01305A6-9081-468A-9C4B-3D2049621078}" type="parTrans" cxnId="{D33B9710-BDC9-4287-917E-3CA32FEDFD9D}">
      <dgm:prSet/>
      <dgm:spPr/>
      <dgm:t>
        <a:bodyPr/>
        <a:lstStyle/>
        <a:p>
          <a:endParaRPr lang="en-US"/>
        </a:p>
      </dgm:t>
    </dgm:pt>
    <dgm:pt modelId="{4C5D1CB0-6885-4454-9435-5D712018A297}" type="sibTrans" cxnId="{D33B9710-BDC9-4287-917E-3CA32FEDFD9D}">
      <dgm:prSet/>
      <dgm:spPr/>
      <dgm:t>
        <a:bodyPr/>
        <a:lstStyle/>
        <a:p>
          <a:endParaRPr lang="en-US"/>
        </a:p>
      </dgm:t>
    </dgm:pt>
    <dgm:pt modelId="{F2B7B020-B803-4114-8060-2B30F2B845E3}" type="pres">
      <dgm:prSet presAssocID="{55626E8F-18CD-46DB-BA78-CD177CAC59F0}" presName="linear" presStyleCnt="0">
        <dgm:presLayoutVars>
          <dgm:animLvl val="lvl"/>
          <dgm:resizeHandles val="exact"/>
        </dgm:presLayoutVars>
      </dgm:prSet>
      <dgm:spPr/>
    </dgm:pt>
    <dgm:pt modelId="{1FE62AEB-9ABD-4CAE-B7C0-801FE121DD45}" type="pres">
      <dgm:prSet presAssocID="{3CFB4940-BCE5-422B-BB28-ED8EFAC8699D}" presName="parentText" presStyleLbl="node1" presStyleIdx="0" presStyleCnt="4">
        <dgm:presLayoutVars>
          <dgm:chMax val="0"/>
          <dgm:bulletEnabled val="1"/>
        </dgm:presLayoutVars>
      </dgm:prSet>
      <dgm:spPr/>
    </dgm:pt>
    <dgm:pt modelId="{14A87AA6-9EF1-40BC-A148-2E95902D573E}" type="pres">
      <dgm:prSet presAssocID="{3EEB869E-C7D5-4D90-8407-D79E3B29739E}" presName="spacer" presStyleCnt="0"/>
      <dgm:spPr/>
    </dgm:pt>
    <dgm:pt modelId="{02953040-2022-4EF0-8998-ABE9296FF855}" type="pres">
      <dgm:prSet presAssocID="{0528C0A7-E1BC-4185-864F-93C8FA06DDB8}" presName="parentText" presStyleLbl="node1" presStyleIdx="1" presStyleCnt="4">
        <dgm:presLayoutVars>
          <dgm:chMax val="0"/>
          <dgm:bulletEnabled val="1"/>
        </dgm:presLayoutVars>
      </dgm:prSet>
      <dgm:spPr/>
    </dgm:pt>
    <dgm:pt modelId="{9CC617F3-1802-4744-BA68-AA1D903823AF}" type="pres">
      <dgm:prSet presAssocID="{0241223B-18F2-4A17-B3B0-772C0E35EE7E}" presName="spacer" presStyleCnt="0"/>
      <dgm:spPr/>
    </dgm:pt>
    <dgm:pt modelId="{647356CB-6EFF-4536-A1F7-8B3B5CAA04F7}" type="pres">
      <dgm:prSet presAssocID="{527915FF-FC48-4856-8567-2DA42E2A82BD}" presName="parentText" presStyleLbl="node1" presStyleIdx="2" presStyleCnt="4">
        <dgm:presLayoutVars>
          <dgm:chMax val="0"/>
          <dgm:bulletEnabled val="1"/>
        </dgm:presLayoutVars>
      </dgm:prSet>
      <dgm:spPr/>
    </dgm:pt>
    <dgm:pt modelId="{CA14D584-4D67-49CF-99FD-DEBC7C1BBB2A}" type="pres">
      <dgm:prSet presAssocID="{1C124512-E132-43C7-84CB-7FBFDD84DEAE}" presName="spacer" presStyleCnt="0"/>
      <dgm:spPr/>
    </dgm:pt>
    <dgm:pt modelId="{711F9A96-E71B-4FCF-B394-51C565F3A1CE}" type="pres">
      <dgm:prSet presAssocID="{3FE773BC-6F1F-41DA-B272-CE8E424F21BA}" presName="parentText" presStyleLbl="node1" presStyleIdx="3" presStyleCnt="4">
        <dgm:presLayoutVars>
          <dgm:chMax val="0"/>
          <dgm:bulletEnabled val="1"/>
        </dgm:presLayoutVars>
      </dgm:prSet>
      <dgm:spPr/>
    </dgm:pt>
    <dgm:pt modelId="{FF3FDE17-CB28-43B1-9CDD-869A4FA6EDAA}" type="pres">
      <dgm:prSet presAssocID="{3FE773BC-6F1F-41DA-B272-CE8E424F21BA}" presName="childText" presStyleLbl="revTx" presStyleIdx="0" presStyleCnt="1">
        <dgm:presLayoutVars>
          <dgm:bulletEnabled val="1"/>
        </dgm:presLayoutVars>
      </dgm:prSet>
      <dgm:spPr/>
    </dgm:pt>
  </dgm:ptLst>
  <dgm:cxnLst>
    <dgm:cxn modelId="{D33B9710-BDC9-4287-917E-3CA32FEDFD9D}" srcId="{3FE773BC-6F1F-41DA-B272-CE8E424F21BA}" destId="{18C0CAC5-767F-4A3E-B101-8ABD8AC37154}" srcOrd="0" destOrd="0" parTransId="{D01305A6-9081-468A-9C4B-3D2049621078}" sibTransId="{4C5D1CB0-6885-4454-9435-5D712018A297}"/>
    <dgm:cxn modelId="{17559814-BA90-4732-B5AE-87110750074A}" type="presOf" srcId="{18C0CAC5-767F-4A3E-B101-8ABD8AC37154}" destId="{FF3FDE17-CB28-43B1-9CDD-869A4FA6EDAA}" srcOrd="0" destOrd="0" presId="urn:microsoft.com/office/officeart/2005/8/layout/vList2"/>
    <dgm:cxn modelId="{9F372329-088D-484D-A43D-C42D5DE03269}" srcId="{55626E8F-18CD-46DB-BA78-CD177CAC59F0}" destId="{3CFB4940-BCE5-422B-BB28-ED8EFAC8699D}" srcOrd="0" destOrd="0" parTransId="{40ED0AC6-3D61-4C51-9A40-0CE4A872F32E}" sibTransId="{3EEB869E-C7D5-4D90-8407-D79E3B29739E}"/>
    <dgm:cxn modelId="{D5BD355D-5E9F-48D4-93A8-BE8DFA21D0FF}" srcId="{55626E8F-18CD-46DB-BA78-CD177CAC59F0}" destId="{3FE773BC-6F1F-41DA-B272-CE8E424F21BA}" srcOrd="3" destOrd="0" parTransId="{E81CFF7B-5C3C-4121-879D-D69DDDD7D989}" sibTransId="{87F2E765-166A-452D-925D-79ACAA8E6149}"/>
    <dgm:cxn modelId="{287A3C43-69BE-4147-BEAA-72B767A7CCB8}" srcId="{55626E8F-18CD-46DB-BA78-CD177CAC59F0}" destId="{527915FF-FC48-4856-8567-2DA42E2A82BD}" srcOrd="2" destOrd="0" parTransId="{A7721F4F-CFB8-41D5-82CB-9CFADEA1077A}" sibTransId="{1C124512-E132-43C7-84CB-7FBFDD84DEAE}"/>
    <dgm:cxn modelId="{67F5605A-3A98-4969-937C-D6452FA95B4E}" type="presOf" srcId="{527915FF-FC48-4856-8567-2DA42E2A82BD}" destId="{647356CB-6EFF-4536-A1F7-8B3B5CAA04F7}" srcOrd="0" destOrd="0" presId="urn:microsoft.com/office/officeart/2005/8/layout/vList2"/>
    <dgm:cxn modelId="{5A125490-3B0B-476D-9E0A-109AE47BEEA3}" srcId="{55626E8F-18CD-46DB-BA78-CD177CAC59F0}" destId="{0528C0A7-E1BC-4185-864F-93C8FA06DDB8}" srcOrd="1" destOrd="0" parTransId="{845109B1-2098-4C50-839C-6D2F27056EF9}" sibTransId="{0241223B-18F2-4A17-B3B0-772C0E35EE7E}"/>
    <dgm:cxn modelId="{337DCFA7-0E26-4049-98C0-8517083D6DB2}" type="presOf" srcId="{55626E8F-18CD-46DB-BA78-CD177CAC59F0}" destId="{F2B7B020-B803-4114-8060-2B30F2B845E3}" srcOrd="0" destOrd="0" presId="urn:microsoft.com/office/officeart/2005/8/layout/vList2"/>
    <dgm:cxn modelId="{5894F1DD-7832-4622-8CF5-BBDB16F9D80C}" type="presOf" srcId="{3FE773BC-6F1F-41DA-B272-CE8E424F21BA}" destId="{711F9A96-E71B-4FCF-B394-51C565F3A1CE}" srcOrd="0" destOrd="0" presId="urn:microsoft.com/office/officeart/2005/8/layout/vList2"/>
    <dgm:cxn modelId="{42EF7DE7-1D73-42AE-A8BC-21199AF7A6EC}" type="presOf" srcId="{0528C0A7-E1BC-4185-864F-93C8FA06DDB8}" destId="{02953040-2022-4EF0-8998-ABE9296FF855}" srcOrd="0" destOrd="0" presId="urn:microsoft.com/office/officeart/2005/8/layout/vList2"/>
    <dgm:cxn modelId="{E84A88FB-9E77-40E2-BCE6-D804273EFA15}" type="presOf" srcId="{3CFB4940-BCE5-422B-BB28-ED8EFAC8699D}" destId="{1FE62AEB-9ABD-4CAE-B7C0-801FE121DD45}" srcOrd="0" destOrd="0" presId="urn:microsoft.com/office/officeart/2005/8/layout/vList2"/>
    <dgm:cxn modelId="{E70EEEA5-6D8E-4B46-BACE-6A555046DB40}" type="presParOf" srcId="{F2B7B020-B803-4114-8060-2B30F2B845E3}" destId="{1FE62AEB-9ABD-4CAE-B7C0-801FE121DD45}" srcOrd="0" destOrd="0" presId="urn:microsoft.com/office/officeart/2005/8/layout/vList2"/>
    <dgm:cxn modelId="{D91B3E51-A5F6-4BD4-8DB8-0E98A82E1B5B}" type="presParOf" srcId="{F2B7B020-B803-4114-8060-2B30F2B845E3}" destId="{14A87AA6-9EF1-40BC-A148-2E95902D573E}" srcOrd="1" destOrd="0" presId="urn:microsoft.com/office/officeart/2005/8/layout/vList2"/>
    <dgm:cxn modelId="{8A2B9DDC-D6D6-4A82-9802-A906DCB6B91C}" type="presParOf" srcId="{F2B7B020-B803-4114-8060-2B30F2B845E3}" destId="{02953040-2022-4EF0-8998-ABE9296FF855}" srcOrd="2" destOrd="0" presId="urn:microsoft.com/office/officeart/2005/8/layout/vList2"/>
    <dgm:cxn modelId="{0A58C9C6-0A41-415A-A525-F4D633489D2C}" type="presParOf" srcId="{F2B7B020-B803-4114-8060-2B30F2B845E3}" destId="{9CC617F3-1802-4744-BA68-AA1D903823AF}" srcOrd="3" destOrd="0" presId="urn:microsoft.com/office/officeart/2005/8/layout/vList2"/>
    <dgm:cxn modelId="{2BD3B4BF-4D58-4561-9AC2-372C0EF7D3E0}" type="presParOf" srcId="{F2B7B020-B803-4114-8060-2B30F2B845E3}" destId="{647356CB-6EFF-4536-A1F7-8B3B5CAA04F7}" srcOrd="4" destOrd="0" presId="urn:microsoft.com/office/officeart/2005/8/layout/vList2"/>
    <dgm:cxn modelId="{483787AB-5E5A-40A2-96FF-EEB360778051}" type="presParOf" srcId="{F2B7B020-B803-4114-8060-2B30F2B845E3}" destId="{CA14D584-4D67-49CF-99FD-DEBC7C1BBB2A}" srcOrd="5" destOrd="0" presId="urn:microsoft.com/office/officeart/2005/8/layout/vList2"/>
    <dgm:cxn modelId="{6A4E098A-ABA2-4CA0-A2CA-A89A4DDC2231}" type="presParOf" srcId="{F2B7B020-B803-4114-8060-2B30F2B845E3}" destId="{711F9A96-E71B-4FCF-B394-51C565F3A1CE}" srcOrd="6" destOrd="0" presId="urn:microsoft.com/office/officeart/2005/8/layout/vList2"/>
    <dgm:cxn modelId="{B35B37CA-F753-40B6-B3F8-B17CB1F7B36B}" type="presParOf" srcId="{F2B7B020-B803-4114-8060-2B30F2B845E3}" destId="{FF3FDE17-CB28-43B1-9CDD-869A4FA6EDAA}" srcOrd="7"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80635ADF-6E4F-4CA8-9088-43763C7D02CB}"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D7E18D97-709E-4B47-9935-1917CA10E2EA}">
      <dgm:prSet/>
      <dgm:spPr/>
      <dgm:t>
        <a:bodyPr/>
        <a:lstStyle/>
        <a:p>
          <a:r>
            <a:rPr lang="en-US"/>
            <a:t>Functional testing: Testing the system to ensure that it meets functional requirements</a:t>
          </a:r>
        </a:p>
      </dgm:t>
    </dgm:pt>
    <dgm:pt modelId="{946A63B3-5042-4824-91C4-CBA6F9890B64}" type="parTrans" cxnId="{28D6FE5A-7EC5-4AAF-B45D-ECE477D6EE7B}">
      <dgm:prSet/>
      <dgm:spPr/>
      <dgm:t>
        <a:bodyPr/>
        <a:lstStyle/>
        <a:p>
          <a:endParaRPr lang="en-US"/>
        </a:p>
      </dgm:t>
    </dgm:pt>
    <dgm:pt modelId="{03AD127C-6641-4FA3-8C23-146F1DCA79D4}" type="sibTrans" cxnId="{28D6FE5A-7EC5-4AAF-B45D-ECE477D6EE7B}">
      <dgm:prSet/>
      <dgm:spPr/>
      <dgm:t>
        <a:bodyPr/>
        <a:lstStyle/>
        <a:p>
          <a:endParaRPr lang="en-US"/>
        </a:p>
      </dgm:t>
    </dgm:pt>
    <dgm:pt modelId="{07C3B4FC-7B99-4F1C-B4BC-E6C3CE324B43}">
      <dgm:prSet/>
      <dgm:spPr/>
      <dgm:t>
        <a:bodyPr/>
        <a:lstStyle/>
        <a:p>
          <a:r>
            <a:rPr lang="en-US"/>
            <a:t>Non-functional testing: Testing the system to ensure that it meets non-functional requirements such as performance, reliability, and security</a:t>
          </a:r>
        </a:p>
      </dgm:t>
    </dgm:pt>
    <dgm:pt modelId="{95BD8D2E-9391-4603-AC0A-EFD02AC0A139}" type="parTrans" cxnId="{89D6165F-7380-4276-807C-107DAE0BED58}">
      <dgm:prSet/>
      <dgm:spPr/>
      <dgm:t>
        <a:bodyPr/>
        <a:lstStyle/>
        <a:p>
          <a:endParaRPr lang="en-US"/>
        </a:p>
      </dgm:t>
    </dgm:pt>
    <dgm:pt modelId="{B4B7B7E0-A0C6-474F-83AE-FB143589E069}" type="sibTrans" cxnId="{89D6165F-7380-4276-807C-107DAE0BED58}">
      <dgm:prSet/>
      <dgm:spPr/>
      <dgm:t>
        <a:bodyPr/>
        <a:lstStyle/>
        <a:p>
          <a:endParaRPr lang="en-US"/>
        </a:p>
      </dgm:t>
    </dgm:pt>
    <dgm:pt modelId="{DAF44CCC-4C9E-4918-9A44-C073913DC9B1}">
      <dgm:prSet/>
      <dgm:spPr/>
      <dgm:t>
        <a:bodyPr/>
        <a:lstStyle/>
        <a:p>
          <a:r>
            <a:rPr lang="en-US"/>
            <a:t>Formal verification: Using mathematical proof to verify that the system meets its requirements</a:t>
          </a:r>
        </a:p>
      </dgm:t>
    </dgm:pt>
    <dgm:pt modelId="{DDD5222A-E26D-48E1-9747-8927827B5016}" type="parTrans" cxnId="{2AD8A1A5-DDE3-4E12-9FE1-6DD53A11E388}">
      <dgm:prSet/>
      <dgm:spPr/>
      <dgm:t>
        <a:bodyPr/>
        <a:lstStyle/>
        <a:p>
          <a:endParaRPr lang="en-US"/>
        </a:p>
      </dgm:t>
    </dgm:pt>
    <dgm:pt modelId="{E480456B-5ACC-4AA7-B113-8779D810BA35}" type="sibTrans" cxnId="{2AD8A1A5-DDE3-4E12-9FE1-6DD53A11E388}">
      <dgm:prSet/>
      <dgm:spPr/>
      <dgm:t>
        <a:bodyPr/>
        <a:lstStyle/>
        <a:p>
          <a:endParaRPr lang="en-US"/>
        </a:p>
      </dgm:t>
    </dgm:pt>
    <dgm:pt modelId="{0AA9CD80-3AFE-4A31-971A-B1ADAD050645}">
      <dgm:prSet/>
      <dgm:spPr/>
      <dgm:t>
        <a:bodyPr/>
        <a:lstStyle/>
        <a:p>
          <a:r>
            <a:rPr lang="en-US"/>
            <a:t>Peer reviews: Having other team members or stakeholders review the requirements to identify issues or ambiguities</a:t>
          </a:r>
        </a:p>
      </dgm:t>
    </dgm:pt>
    <dgm:pt modelId="{3195F246-D560-45C3-B37B-435FBF97D60F}" type="parTrans" cxnId="{5FDCFB77-4984-49DD-B8A2-A0DC75881ACC}">
      <dgm:prSet/>
      <dgm:spPr/>
      <dgm:t>
        <a:bodyPr/>
        <a:lstStyle/>
        <a:p>
          <a:endParaRPr lang="en-US"/>
        </a:p>
      </dgm:t>
    </dgm:pt>
    <dgm:pt modelId="{D2D0074D-CEB2-41B5-B598-C1DE774BCA92}" type="sibTrans" cxnId="{5FDCFB77-4984-49DD-B8A2-A0DC75881ACC}">
      <dgm:prSet/>
      <dgm:spPr/>
      <dgm:t>
        <a:bodyPr/>
        <a:lstStyle/>
        <a:p>
          <a:endParaRPr lang="en-US"/>
        </a:p>
      </dgm:t>
    </dgm:pt>
    <dgm:pt modelId="{3CCA2084-3E24-47BD-A82E-2D020E4DB83B}">
      <dgm:prSet/>
      <dgm:spPr/>
      <dgm:t>
        <a:bodyPr/>
        <a:lstStyle/>
        <a:p>
          <a:r>
            <a:rPr lang="en-US"/>
            <a:t>Prototyping: Building a partial or full-scale version of the system to test its functionality and validate requirements</a:t>
          </a:r>
        </a:p>
      </dgm:t>
    </dgm:pt>
    <dgm:pt modelId="{9F412B42-67AE-4EE1-87BB-12382BE140A7}" type="parTrans" cxnId="{644AB9F6-CD02-4D3A-8C6F-98D3C5405784}">
      <dgm:prSet/>
      <dgm:spPr/>
      <dgm:t>
        <a:bodyPr/>
        <a:lstStyle/>
        <a:p>
          <a:endParaRPr lang="en-US"/>
        </a:p>
      </dgm:t>
    </dgm:pt>
    <dgm:pt modelId="{871A6A10-DBC6-4928-B1D2-A05E99957F52}" type="sibTrans" cxnId="{644AB9F6-CD02-4D3A-8C6F-98D3C5405784}">
      <dgm:prSet/>
      <dgm:spPr/>
      <dgm:t>
        <a:bodyPr/>
        <a:lstStyle/>
        <a:p>
          <a:endParaRPr lang="en-US"/>
        </a:p>
      </dgm:t>
    </dgm:pt>
    <dgm:pt modelId="{5E1DDDB5-F7E5-4DE2-8968-E4DEE973CCDD}" type="pres">
      <dgm:prSet presAssocID="{80635ADF-6E4F-4CA8-9088-43763C7D02CB}" presName="linear" presStyleCnt="0">
        <dgm:presLayoutVars>
          <dgm:animLvl val="lvl"/>
          <dgm:resizeHandles val="exact"/>
        </dgm:presLayoutVars>
      </dgm:prSet>
      <dgm:spPr/>
    </dgm:pt>
    <dgm:pt modelId="{0C65A7FF-8CA6-42E0-A9DF-CB9FB65C1942}" type="pres">
      <dgm:prSet presAssocID="{D7E18D97-709E-4B47-9935-1917CA10E2EA}" presName="parentText" presStyleLbl="node1" presStyleIdx="0" presStyleCnt="5">
        <dgm:presLayoutVars>
          <dgm:chMax val="0"/>
          <dgm:bulletEnabled val="1"/>
        </dgm:presLayoutVars>
      </dgm:prSet>
      <dgm:spPr/>
    </dgm:pt>
    <dgm:pt modelId="{AA6A2EE8-5380-4F84-A981-583310AFB6F2}" type="pres">
      <dgm:prSet presAssocID="{03AD127C-6641-4FA3-8C23-146F1DCA79D4}" presName="spacer" presStyleCnt="0"/>
      <dgm:spPr/>
    </dgm:pt>
    <dgm:pt modelId="{DB93B25F-FC7C-44C1-BAC9-88B2AB1DE39B}" type="pres">
      <dgm:prSet presAssocID="{07C3B4FC-7B99-4F1C-B4BC-E6C3CE324B43}" presName="parentText" presStyleLbl="node1" presStyleIdx="1" presStyleCnt="5">
        <dgm:presLayoutVars>
          <dgm:chMax val="0"/>
          <dgm:bulletEnabled val="1"/>
        </dgm:presLayoutVars>
      </dgm:prSet>
      <dgm:spPr/>
    </dgm:pt>
    <dgm:pt modelId="{EE9FFBC4-2E45-44CD-970E-9CC9D6C2A6F4}" type="pres">
      <dgm:prSet presAssocID="{B4B7B7E0-A0C6-474F-83AE-FB143589E069}" presName="spacer" presStyleCnt="0"/>
      <dgm:spPr/>
    </dgm:pt>
    <dgm:pt modelId="{58AF2F44-F7DD-4B7F-B84B-EABA2E42A457}" type="pres">
      <dgm:prSet presAssocID="{DAF44CCC-4C9E-4918-9A44-C073913DC9B1}" presName="parentText" presStyleLbl="node1" presStyleIdx="2" presStyleCnt="5">
        <dgm:presLayoutVars>
          <dgm:chMax val="0"/>
          <dgm:bulletEnabled val="1"/>
        </dgm:presLayoutVars>
      </dgm:prSet>
      <dgm:spPr/>
    </dgm:pt>
    <dgm:pt modelId="{64BA5200-D698-4906-87D1-1A0F94C00919}" type="pres">
      <dgm:prSet presAssocID="{E480456B-5ACC-4AA7-B113-8779D810BA35}" presName="spacer" presStyleCnt="0"/>
      <dgm:spPr/>
    </dgm:pt>
    <dgm:pt modelId="{237C395F-4E1A-4C35-BDA3-7E8EFC080B07}" type="pres">
      <dgm:prSet presAssocID="{0AA9CD80-3AFE-4A31-971A-B1ADAD050645}" presName="parentText" presStyleLbl="node1" presStyleIdx="3" presStyleCnt="5">
        <dgm:presLayoutVars>
          <dgm:chMax val="0"/>
          <dgm:bulletEnabled val="1"/>
        </dgm:presLayoutVars>
      </dgm:prSet>
      <dgm:spPr/>
    </dgm:pt>
    <dgm:pt modelId="{B55FC583-00B2-453C-915E-C9B8B964497F}" type="pres">
      <dgm:prSet presAssocID="{D2D0074D-CEB2-41B5-B598-C1DE774BCA92}" presName="spacer" presStyleCnt="0"/>
      <dgm:spPr/>
    </dgm:pt>
    <dgm:pt modelId="{8E045D8D-9E54-4893-9F4C-78DB6F452F27}" type="pres">
      <dgm:prSet presAssocID="{3CCA2084-3E24-47BD-A82E-2D020E4DB83B}" presName="parentText" presStyleLbl="node1" presStyleIdx="4" presStyleCnt="5">
        <dgm:presLayoutVars>
          <dgm:chMax val="0"/>
          <dgm:bulletEnabled val="1"/>
        </dgm:presLayoutVars>
      </dgm:prSet>
      <dgm:spPr/>
    </dgm:pt>
  </dgm:ptLst>
  <dgm:cxnLst>
    <dgm:cxn modelId="{58692733-59D5-44E6-B945-A0704F2BAB65}" type="presOf" srcId="{07C3B4FC-7B99-4F1C-B4BC-E6C3CE324B43}" destId="{DB93B25F-FC7C-44C1-BAC9-88B2AB1DE39B}" srcOrd="0" destOrd="0" presId="urn:microsoft.com/office/officeart/2005/8/layout/vList2"/>
    <dgm:cxn modelId="{67104C5D-41F5-481D-B675-6C6100607FAC}" type="presOf" srcId="{0AA9CD80-3AFE-4A31-971A-B1ADAD050645}" destId="{237C395F-4E1A-4C35-BDA3-7E8EFC080B07}" srcOrd="0" destOrd="0" presId="urn:microsoft.com/office/officeart/2005/8/layout/vList2"/>
    <dgm:cxn modelId="{89D6165F-7380-4276-807C-107DAE0BED58}" srcId="{80635ADF-6E4F-4CA8-9088-43763C7D02CB}" destId="{07C3B4FC-7B99-4F1C-B4BC-E6C3CE324B43}" srcOrd="1" destOrd="0" parTransId="{95BD8D2E-9391-4603-AC0A-EFD02AC0A139}" sibTransId="{B4B7B7E0-A0C6-474F-83AE-FB143589E069}"/>
    <dgm:cxn modelId="{FBC7E069-73B1-4322-8E6F-2C746890DC8C}" type="presOf" srcId="{3CCA2084-3E24-47BD-A82E-2D020E4DB83B}" destId="{8E045D8D-9E54-4893-9F4C-78DB6F452F27}" srcOrd="0" destOrd="0" presId="urn:microsoft.com/office/officeart/2005/8/layout/vList2"/>
    <dgm:cxn modelId="{5FDCFB77-4984-49DD-B8A2-A0DC75881ACC}" srcId="{80635ADF-6E4F-4CA8-9088-43763C7D02CB}" destId="{0AA9CD80-3AFE-4A31-971A-B1ADAD050645}" srcOrd="3" destOrd="0" parTransId="{3195F246-D560-45C3-B37B-435FBF97D60F}" sibTransId="{D2D0074D-CEB2-41B5-B598-C1DE774BCA92}"/>
    <dgm:cxn modelId="{28D6FE5A-7EC5-4AAF-B45D-ECE477D6EE7B}" srcId="{80635ADF-6E4F-4CA8-9088-43763C7D02CB}" destId="{D7E18D97-709E-4B47-9935-1917CA10E2EA}" srcOrd="0" destOrd="0" parTransId="{946A63B3-5042-4824-91C4-CBA6F9890B64}" sibTransId="{03AD127C-6641-4FA3-8C23-146F1DCA79D4}"/>
    <dgm:cxn modelId="{75D6A286-BF3C-4E1D-9331-5630BFE1F4A7}" type="presOf" srcId="{D7E18D97-709E-4B47-9935-1917CA10E2EA}" destId="{0C65A7FF-8CA6-42E0-A9DF-CB9FB65C1942}" srcOrd="0" destOrd="0" presId="urn:microsoft.com/office/officeart/2005/8/layout/vList2"/>
    <dgm:cxn modelId="{8FD8A78F-9EAC-442A-8512-87AD7CE0E74D}" type="presOf" srcId="{DAF44CCC-4C9E-4918-9A44-C073913DC9B1}" destId="{58AF2F44-F7DD-4B7F-B84B-EABA2E42A457}" srcOrd="0" destOrd="0" presId="urn:microsoft.com/office/officeart/2005/8/layout/vList2"/>
    <dgm:cxn modelId="{2AD8A1A5-DDE3-4E12-9FE1-6DD53A11E388}" srcId="{80635ADF-6E4F-4CA8-9088-43763C7D02CB}" destId="{DAF44CCC-4C9E-4918-9A44-C073913DC9B1}" srcOrd="2" destOrd="0" parTransId="{DDD5222A-E26D-48E1-9747-8927827B5016}" sibTransId="{E480456B-5ACC-4AA7-B113-8779D810BA35}"/>
    <dgm:cxn modelId="{D033F2EC-102E-47EF-8173-FA0FE03DE3E1}" type="presOf" srcId="{80635ADF-6E4F-4CA8-9088-43763C7D02CB}" destId="{5E1DDDB5-F7E5-4DE2-8968-E4DEE973CCDD}" srcOrd="0" destOrd="0" presId="urn:microsoft.com/office/officeart/2005/8/layout/vList2"/>
    <dgm:cxn modelId="{644AB9F6-CD02-4D3A-8C6F-98D3C5405784}" srcId="{80635ADF-6E4F-4CA8-9088-43763C7D02CB}" destId="{3CCA2084-3E24-47BD-A82E-2D020E4DB83B}" srcOrd="4" destOrd="0" parTransId="{9F412B42-67AE-4EE1-87BB-12382BE140A7}" sibTransId="{871A6A10-DBC6-4928-B1D2-A05E99957F52}"/>
    <dgm:cxn modelId="{5BDB7FA4-DDC5-4E53-8596-A9019A90C940}" type="presParOf" srcId="{5E1DDDB5-F7E5-4DE2-8968-E4DEE973CCDD}" destId="{0C65A7FF-8CA6-42E0-A9DF-CB9FB65C1942}" srcOrd="0" destOrd="0" presId="urn:microsoft.com/office/officeart/2005/8/layout/vList2"/>
    <dgm:cxn modelId="{A87BD1D5-473E-4D8F-B5B4-4B20FC18738D}" type="presParOf" srcId="{5E1DDDB5-F7E5-4DE2-8968-E4DEE973CCDD}" destId="{AA6A2EE8-5380-4F84-A981-583310AFB6F2}" srcOrd="1" destOrd="0" presId="urn:microsoft.com/office/officeart/2005/8/layout/vList2"/>
    <dgm:cxn modelId="{EE53B4E5-C762-46B4-980B-354F27B93D5E}" type="presParOf" srcId="{5E1DDDB5-F7E5-4DE2-8968-E4DEE973CCDD}" destId="{DB93B25F-FC7C-44C1-BAC9-88B2AB1DE39B}" srcOrd="2" destOrd="0" presId="urn:microsoft.com/office/officeart/2005/8/layout/vList2"/>
    <dgm:cxn modelId="{F83564D6-1974-4520-9EA0-D76D24A09391}" type="presParOf" srcId="{5E1DDDB5-F7E5-4DE2-8968-E4DEE973CCDD}" destId="{EE9FFBC4-2E45-44CD-970E-9CC9D6C2A6F4}" srcOrd="3" destOrd="0" presId="urn:microsoft.com/office/officeart/2005/8/layout/vList2"/>
    <dgm:cxn modelId="{A4C43AF2-AFE5-4AB0-BCD9-4B0CEFB0F871}" type="presParOf" srcId="{5E1DDDB5-F7E5-4DE2-8968-E4DEE973CCDD}" destId="{58AF2F44-F7DD-4B7F-B84B-EABA2E42A457}" srcOrd="4" destOrd="0" presId="urn:microsoft.com/office/officeart/2005/8/layout/vList2"/>
    <dgm:cxn modelId="{90B1BF15-4475-44E5-97E7-3B0F8E43EFEF}" type="presParOf" srcId="{5E1DDDB5-F7E5-4DE2-8968-E4DEE973CCDD}" destId="{64BA5200-D698-4906-87D1-1A0F94C00919}" srcOrd="5" destOrd="0" presId="urn:microsoft.com/office/officeart/2005/8/layout/vList2"/>
    <dgm:cxn modelId="{8BE1CD72-8C6D-4A79-9F10-37C110180CAC}" type="presParOf" srcId="{5E1DDDB5-F7E5-4DE2-8968-E4DEE973CCDD}" destId="{237C395F-4E1A-4C35-BDA3-7E8EFC080B07}" srcOrd="6" destOrd="0" presId="urn:microsoft.com/office/officeart/2005/8/layout/vList2"/>
    <dgm:cxn modelId="{92ED1370-A95F-4DED-B629-8408498C0799}" type="presParOf" srcId="{5E1DDDB5-F7E5-4DE2-8968-E4DEE973CCDD}" destId="{B55FC583-00B2-453C-915E-C9B8B964497F}" srcOrd="7" destOrd="0" presId="urn:microsoft.com/office/officeart/2005/8/layout/vList2"/>
    <dgm:cxn modelId="{C3861014-CC7C-4420-B6A7-6E3DA277D987}" type="presParOf" srcId="{5E1DDDB5-F7E5-4DE2-8968-E4DEE973CCDD}" destId="{8E045D8D-9E54-4893-9F4C-78DB6F452F27}" srcOrd="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45D92171-EA7C-4BB5-B236-58BEF58F8EC3}"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EE7EAACB-7098-4801-A988-B938F3F8343F}">
      <dgm:prSet/>
      <dgm:spPr/>
      <dgm:t>
        <a:bodyPr/>
        <a:lstStyle/>
        <a:p>
          <a:pPr>
            <a:lnSpc>
              <a:spcPct val="100000"/>
            </a:lnSpc>
          </a:pPr>
          <a:r>
            <a:rPr lang="en-US"/>
            <a:t>A process of systematically examining requirements to ensure they are complete, correct, and consistent</a:t>
          </a:r>
        </a:p>
      </dgm:t>
    </dgm:pt>
    <dgm:pt modelId="{F5609302-B917-4B83-99F5-3385E14B59E5}" type="parTrans" cxnId="{872A879E-0864-42A0-A977-9F4EADC96B76}">
      <dgm:prSet/>
      <dgm:spPr/>
      <dgm:t>
        <a:bodyPr/>
        <a:lstStyle/>
        <a:p>
          <a:endParaRPr lang="en-US"/>
        </a:p>
      </dgm:t>
    </dgm:pt>
    <dgm:pt modelId="{86991DA9-E131-4C35-9C97-7C5FEAACADF6}" type="sibTrans" cxnId="{872A879E-0864-42A0-A977-9F4EADC96B76}">
      <dgm:prSet/>
      <dgm:spPr/>
      <dgm:t>
        <a:bodyPr/>
        <a:lstStyle/>
        <a:p>
          <a:endParaRPr lang="en-US"/>
        </a:p>
      </dgm:t>
    </dgm:pt>
    <dgm:pt modelId="{F4EFC82E-2E35-4108-991A-7F8A3F8A6A44}">
      <dgm:prSet/>
      <dgm:spPr/>
      <dgm:t>
        <a:bodyPr/>
        <a:lstStyle/>
        <a:p>
          <a:pPr>
            <a:lnSpc>
              <a:spcPct val="100000"/>
            </a:lnSpc>
          </a:pPr>
          <a:r>
            <a:rPr lang="en-US"/>
            <a:t>Can be performed by various stakeholders, including developers, testers, and end-users</a:t>
          </a:r>
        </a:p>
      </dgm:t>
    </dgm:pt>
    <dgm:pt modelId="{2F39726C-E44B-44FE-B74D-AB210837C0FD}" type="parTrans" cxnId="{05C0B55C-BDB6-4C55-B436-96274960FE71}">
      <dgm:prSet/>
      <dgm:spPr/>
      <dgm:t>
        <a:bodyPr/>
        <a:lstStyle/>
        <a:p>
          <a:endParaRPr lang="en-US"/>
        </a:p>
      </dgm:t>
    </dgm:pt>
    <dgm:pt modelId="{8AE3D9B9-B9A6-4DDB-8327-D8FC698E077E}" type="sibTrans" cxnId="{05C0B55C-BDB6-4C55-B436-96274960FE71}">
      <dgm:prSet/>
      <dgm:spPr/>
      <dgm:t>
        <a:bodyPr/>
        <a:lstStyle/>
        <a:p>
          <a:endParaRPr lang="en-US"/>
        </a:p>
      </dgm:t>
    </dgm:pt>
    <dgm:pt modelId="{386D5F39-8C91-45E3-8DD6-9820908C5636}">
      <dgm:prSet/>
      <dgm:spPr/>
      <dgm:t>
        <a:bodyPr/>
        <a:lstStyle/>
        <a:p>
          <a:pPr>
            <a:lnSpc>
              <a:spcPct val="100000"/>
            </a:lnSpc>
          </a:pPr>
          <a:r>
            <a:rPr lang="en-US"/>
            <a:t>Helps to identify issues and improve the quality of requirements</a:t>
          </a:r>
        </a:p>
      </dgm:t>
    </dgm:pt>
    <dgm:pt modelId="{BC1AB19F-1696-4042-A3C9-1DD2834D94A4}" type="parTrans" cxnId="{E11B9925-E333-4F41-B0AB-5785D72B53B6}">
      <dgm:prSet/>
      <dgm:spPr/>
      <dgm:t>
        <a:bodyPr/>
        <a:lstStyle/>
        <a:p>
          <a:endParaRPr lang="en-US"/>
        </a:p>
      </dgm:t>
    </dgm:pt>
    <dgm:pt modelId="{E9556CD7-E2D3-4EB0-B616-7F824F17C2C8}" type="sibTrans" cxnId="{E11B9925-E333-4F41-B0AB-5785D72B53B6}">
      <dgm:prSet/>
      <dgm:spPr/>
      <dgm:t>
        <a:bodyPr/>
        <a:lstStyle/>
        <a:p>
          <a:endParaRPr lang="en-US"/>
        </a:p>
      </dgm:t>
    </dgm:pt>
    <dgm:pt modelId="{507A928D-09D7-48C2-8E14-262FC02F74A2}" type="pres">
      <dgm:prSet presAssocID="{45D92171-EA7C-4BB5-B236-58BEF58F8EC3}" presName="root" presStyleCnt="0">
        <dgm:presLayoutVars>
          <dgm:dir/>
          <dgm:resizeHandles val="exact"/>
        </dgm:presLayoutVars>
      </dgm:prSet>
      <dgm:spPr/>
    </dgm:pt>
    <dgm:pt modelId="{91AA74CC-EFE6-4F01-A469-6F41E78E6CC1}" type="pres">
      <dgm:prSet presAssocID="{EE7EAACB-7098-4801-A988-B938F3F8343F}" presName="compNode" presStyleCnt="0"/>
      <dgm:spPr/>
    </dgm:pt>
    <dgm:pt modelId="{3116DBFB-C2B0-4324-83DD-07D58997F806}" type="pres">
      <dgm:prSet presAssocID="{EE7EAACB-7098-4801-A988-B938F3F8343F}" presName="bgRect" presStyleLbl="bgShp" presStyleIdx="0" presStyleCnt="3"/>
      <dgm:spPr/>
    </dgm:pt>
    <dgm:pt modelId="{FDEEC725-0766-4975-B6A2-CC164D62F0CE}" type="pres">
      <dgm:prSet presAssocID="{EE7EAACB-7098-4801-A988-B938F3F8343F}"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Magnifying glass"/>
        </a:ext>
      </dgm:extLst>
    </dgm:pt>
    <dgm:pt modelId="{D6A39F4F-EC23-4EFE-8EB3-7BE72501E064}" type="pres">
      <dgm:prSet presAssocID="{EE7EAACB-7098-4801-A988-B938F3F8343F}" presName="spaceRect" presStyleCnt="0"/>
      <dgm:spPr/>
    </dgm:pt>
    <dgm:pt modelId="{2113D4DE-B151-4918-822E-89253C88068F}" type="pres">
      <dgm:prSet presAssocID="{EE7EAACB-7098-4801-A988-B938F3F8343F}" presName="parTx" presStyleLbl="revTx" presStyleIdx="0" presStyleCnt="3">
        <dgm:presLayoutVars>
          <dgm:chMax val="0"/>
          <dgm:chPref val="0"/>
        </dgm:presLayoutVars>
      </dgm:prSet>
      <dgm:spPr/>
    </dgm:pt>
    <dgm:pt modelId="{F0AFEFBA-145B-4181-A159-BE15AA89D0F7}" type="pres">
      <dgm:prSet presAssocID="{86991DA9-E131-4C35-9C97-7C5FEAACADF6}" presName="sibTrans" presStyleCnt="0"/>
      <dgm:spPr/>
    </dgm:pt>
    <dgm:pt modelId="{CA2968C2-80F1-49CC-9FD1-DC3C828D4902}" type="pres">
      <dgm:prSet presAssocID="{F4EFC82E-2E35-4108-991A-7F8A3F8A6A44}" presName="compNode" presStyleCnt="0"/>
      <dgm:spPr/>
    </dgm:pt>
    <dgm:pt modelId="{2D6961B9-DC1A-4DBA-95B2-CDD8E6122098}" type="pres">
      <dgm:prSet presAssocID="{F4EFC82E-2E35-4108-991A-7F8A3F8A6A44}" presName="bgRect" presStyleLbl="bgShp" presStyleIdx="1" presStyleCnt="3"/>
      <dgm:spPr/>
    </dgm:pt>
    <dgm:pt modelId="{4D4DD3C5-02BA-443D-9791-C69A8343AF69}" type="pres">
      <dgm:prSet presAssocID="{F4EFC82E-2E35-4108-991A-7F8A3F8A6A44}"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Target Audience"/>
        </a:ext>
      </dgm:extLst>
    </dgm:pt>
    <dgm:pt modelId="{ED1F59AB-933C-4F0F-9A40-96EDE62F75D6}" type="pres">
      <dgm:prSet presAssocID="{F4EFC82E-2E35-4108-991A-7F8A3F8A6A44}" presName="spaceRect" presStyleCnt="0"/>
      <dgm:spPr/>
    </dgm:pt>
    <dgm:pt modelId="{5828B2B6-D4D7-4EDB-9951-195092DABFB5}" type="pres">
      <dgm:prSet presAssocID="{F4EFC82E-2E35-4108-991A-7F8A3F8A6A44}" presName="parTx" presStyleLbl="revTx" presStyleIdx="1" presStyleCnt="3">
        <dgm:presLayoutVars>
          <dgm:chMax val="0"/>
          <dgm:chPref val="0"/>
        </dgm:presLayoutVars>
      </dgm:prSet>
      <dgm:spPr/>
    </dgm:pt>
    <dgm:pt modelId="{2A5233EC-84E4-402D-BFE5-8BFA95F52D91}" type="pres">
      <dgm:prSet presAssocID="{8AE3D9B9-B9A6-4DDB-8327-D8FC698E077E}" presName="sibTrans" presStyleCnt="0"/>
      <dgm:spPr/>
    </dgm:pt>
    <dgm:pt modelId="{BC3A99FA-F408-4752-81F2-536350F3F921}" type="pres">
      <dgm:prSet presAssocID="{386D5F39-8C91-45E3-8DD6-9820908C5636}" presName="compNode" presStyleCnt="0"/>
      <dgm:spPr/>
    </dgm:pt>
    <dgm:pt modelId="{6DE99559-12D6-4356-9E53-F09171781C1A}" type="pres">
      <dgm:prSet presAssocID="{386D5F39-8C91-45E3-8DD6-9820908C5636}" presName="bgRect" presStyleLbl="bgShp" presStyleIdx="2" presStyleCnt="3"/>
      <dgm:spPr/>
    </dgm:pt>
    <dgm:pt modelId="{2089C3C9-6151-401F-9537-DF23604ECADF}" type="pres">
      <dgm:prSet presAssocID="{386D5F39-8C91-45E3-8DD6-9820908C5636}"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Liste de contrôle"/>
        </a:ext>
      </dgm:extLst>
    </dgm:pt>
    <dgm:pt modelId="{3483E14F-B732-4955-A472-92EF0FFCE16E}" type="pres">
      <dgm:prSet presAssocID="{386D5F39-8C91-45E3-8DD6-9820908C5636}" presName="spaceRect" presStyleCnt="0"/>
      <dgm:spPr/>
    </dgm:pt>
    <dgm:pt modelId="{76FB6F7B-31CA-43E9-A9D6-DA370ACEE0DB}" type="pres">
      <dgm:prSet presAssocID="{386D5F39-8C91-45E3-8DD6-9820908C5636}" presName="parTx" presStyleLbl="revTx" presStyleIdx="2" presStyleCnt="3">
        <dgm:presLayoutVars>
          <dgm:chMax val="0"/>
          <dgm:chPref val="0"/>
        </dgm:presLayoutVars>
      </dgm:prSet>
      <dgm:spPr/>
    </dgm:pt>
  </dgm:ptLst>
  <dgm:cxnLst>
    <dgm:cxn modelId="{E11B9925-E333-4F41-B0AB-5785D72B53B6}" srcId="{45D92171-EA7C-4BB5-B236-58BEF58F8EC3}" destId="{386D5F39-8C91-45E3-8DD6-9820908C5636}" srcOrd="2" destOrd="0" parTransId="{BC1AB19F-1696-4042-A3C9-1DD2834D94A4}" sibTransId="{E9556CD7-E2D3-4EB0-B616-7F824F17C2C8}"/>
    <dgm:cxn modelId="{05C0B55C-BDB6-4C55-B436-96274960FE71}" srcId="{45D92171-EA7C-4BB5-B236-58BEF58F8EC3}" destId="{F4EFC82E-2E35-4108-991A-7F8A3F8A6A44}" srcOrd="1" destOrd="0" parTransId="{2F39726C-E44B-44FE-B74D-AB210837C0FD}" sibTransId="{8AE3D9B9-B9A6-4DDB-8327-D8FC698E077E}"/>
    <dgm:cxn modelId="{2F9F916B-B57F-4470-83A7-CA165DFA8108}" type="presOf" srcId="{386D5F39-8C91-45E3-8DD6-9820908C5636}" destId="{76FB6F7B-31CA-43E9-A9D6-DA370ACEE0DB}" srcOrd="0" destOrd="0" presId="urn:microsoft.com/office/officeart/2018/2/layout/IconVerticalSolidList"/>
    <dgm:cxn modelId="{CE749B57-B7F9-49C4-A767-1899775227C8}" type="presOf" srcId="{45D92171-EA7C-4BB5-B236-58BEF58F8EC3}" destId="{507A928D-09D7-48C2-8E14-262FC02F74A2}" srcOrd="0" destOrd="0" presId="urn:microsoft.com/office/officeart/2018/2/layout/IconVerticalSolidList"/>
    <dgm:cxn modelId="{872A879E-0864-42A0-A977-9F4EADC96B76}" srcId="{45D92171-EA7C-4BB5-B236-58BEF58F8EC3}" destId="{EE7EAACB-7098-4801-A988-B938F3F8343F}" srcOrd="0" destOrd="0" parTransId="{F5609302-B917-4B83-99F5-3385E14B59E5}" sibTransId="{86991DA9-E131-4C35-9C97-7C5FEAACADF6}"/>
    <dgm:cxn modelId="{73E199CF-4304-4C67-A893-70516DBAC58E}" type="presOf" srcId="{EE7EAACB-7098-4801-A988-B938F3F8343F}" destId="{2113D4DE-B151-4918-822E-89253C88068F}" srcOrd="0" destOrd="0" presId="urn:microsoft.com/office/officeart/2018/2/layout/IconVerticalSolidList"/>
    <dgm:cxn modelId="{BCAA21DE-05BA-40DD-8C00-3A542E02EC31}" type="presOf" srcId="{F4EFC82E-2E35-4108-991A-7F8A3F8A6A44}" destId="{5828B2B6-D4D7-4EDB-9951-195092DABFB5}" srcOrd="0" destOrd="0" presId="urn:microsoft.com/office/officeart/2018/2/layout/IconVerticalSolidList"/>
    <dgm:cxn modelId="{D4D78CCB-6BA4-43F8-85FA-38A1194FEC12}" type="presParOf" srcId="{507A928D-09D7-48C2-8E14-262FC02F74A2}" destId="{91AA74CC-EFE6-4F01-A469-6F41E78E6CC1}" srcOrd="0" destOrd="0" presId="urn:microsoft.com/office/officeart/2018/2/layout/IconVerticalSolidList"/>
    <dgm:cxn modelId="{95C93B34-5FC2-408A-B2A4-CF7D16E7BD8E}" type="presParOf" srcId="{91AA74CC-EFE6-4F01-A469-6F41E78E6CC1}" destId="{3116DBFB-C2B0-4324-83DD-07D58997F806}" srcOrd="0" destOrd="0" presId="urn:microsoft.com/office/officeart/2018/2/layout/IconVerticalSolidList"/>
    <dgm:cxn modelId="{E9E9F130-B610-4953-A421-E0FA4D82D41A}" type="presParOf" srcId="{91AA74CC-EFE6-4F01-A469-6F41E78E6CC1}" destId="{FDEEC725-0766-4975-B6A2-CC164D62F0CE}" srcOrd="1" destOrd="0" presId="urn:microsoft.com/office/officeart/2018/2/layout/IconVerticalSolidList"/>
    <dgm:cxn modelId="{D5702CEB-62E0-4F22-A189-2347E6828EA2}" type="presParOf" srcId="{91AA74CC-EFE6-4F01-A469-6F41E78E6CC1}" destId="{D6A39F4F-EC23-4EFE-8EB3-7BE72501E064}" srcOrd="2" destOrd="0" presId="urn:microsoft.com/office/officeart/2018/2/layout/IconVerticalSolidList"/>
    <dgm:cxn modelId="{CE88C320-06A5-4EE6-9599-FB804B475119}" type="presParOf" srcId="{91AA74CC-EFE6-4F01-A469-6F41E78E6CC1}" destId="{2113D4DE-B151-4918-822E-89253C88068F}" srcOrd="3" destOrd="0" presId="urn:microsoft.com/office/officeart/2018/2/layout/IconVerticalSolidList"/>
    <dgm:cxn modelId="{7C8FF403-C922-4481-AD87-CC44B1C147AC}" type="presParOf" srcId="{507A928D-09D7-48C2-8E14-262FC02F74A2}" destId="{F0AFEFBA-145B-4181-A159-BE15AA89D0F7}" srcOrd="1" destOrd="0" presId="urn:microsoft.com/office/officeart/2018/2/layout/IconVerticalSolidList"/>
    <dgm:cxn modelId="{549ADAB6-5C6C-4C3A-82C1-7B47D00D2DC1}" type="presParOf" srcId="{507A928D-09D7-48C2-8E14-262FC02F74A2}" destId="{CA2968C2-80F1-49CC-9FD1-DC3C828D4902}" srcOrd="2" destOrd="0" presId="urn:microsoft.com/office/officeart/2018/2/layout/IconVerticalSolidList"/>
    <dgm:cxn modelId="{2F9EDCD3-98CB-4F1D-8DFC-C14080E23CF2}" type="presParOf" srcId="{CA2968C2-80F1-49CC-9FD1-DC3C828D4902}" destId="{2D6961B9-DC1A-4DBA-95B2-CDD8E6122098}" srcOrd="0" destOrd="0" presId="urn:microsoft.com/office/officeart/2018/2/layout/IconVerticalSolidList"/>
    <dgm:cxn modelId="{AE8197A7-DA5A-4775-9B43-F2297B5B60D1}" type="presParOf" srcId="{CA2968C2-80F1-49CC-9FD1-DC3C828D4902}" destId="{4D4DD3C5-02BA-443D-9791-C69A8343AF69}" srcOrd="1" destOrd="0" presId="urn:microsoft.com/office/officeart/2018/2/layout/IconVerticalSolidList"/>
    <dgm:cxn modelId="{ECB8B1BA-048A-4ABE-8309-DC2607BEA3F1}" type="presParOf" srcId="{CA2968C2-80F1-49CC-9FD1-DC3C828D4902}" destId="{ED1F59AB-933C-4F0F-9A40-96EDE62F75D6}" srcOrd="2" destOrd="0" presId="urn:microsoft.com/office/officeart/2018/2/layout/IconVerticalSolidList"/>
    <dgm:cxn modelId="{16D4DDD2-54E9-452A-8CF6-4541E6D88B7E}" type="presParOf" srcId="{CA2968C2-80F1-49CC-9FD1-DC3C828D4902}" destId="{5828B2B6-D4D7-4EDB-9951-195092DABFB5}" srcOrd="3" destOrd="0" presId="urn:microsoft.com/office/officeart/2018/2/layout/IconVerticalSolidList"/>
    <dgm:cxn modelId="{53F3CAFB-80D0-4787-A664-7AAC92C366D8}" type="presParOf" srcId="{507A928D-09D7-48C2-8E14-262FC02F74A2}" destId="{2A5233EC-84E4-402D-BFE5-8BFA95F52D91}" srcOrd="3" destOrd="0" presId="urn:microsoft.com/office/officeart/2018/2/layout/IconVerticalSolidList"/>
    <dgm:cxn modelId="{3CC04836-955B-45D8-814A-6DE713A7A39A}" type="presParOf" srcId="{507A928D-09D7-48C2-8E14-262FC02F74A2}" destId="{BC3A99FA-F408-4752-81F2-536350F3F921}" srcOrd="4" destOrd="0" presId="urn:microsoft.com/office/officeart/2018/2/layout/IconVerticalSolidList"/>
    <dgm:cxn modelId="{893C5534-7F20-45C2-AE88-9A2DED5EDE95}" type="presParOf" srcId="{BC3A99FA-F408-4752-81F2-536350F3F921}" destId="{6DE99559-12D6-4356-9E53-F09171781C1A}" srcOrd="0" destOrd="0" presId="urn:microsoft.com/office/officeart/2018/2/layout/IconVerticalSolidList"/>
    <dgm:cxn modelId="{33AB23B9-BC60-487D-A857-1BF1AAC94C5C}" type="presParOf" srcId="{BC3A99FA-F408-4752-81F2-536350F3F921}" destId="{2089C3C9-6151-401F-9537-DF23604ECADF}" srcOrd="1" destOrd="0" presId="urn:microsoft.com/office/officeart/2018/2/layout/IconVerticalSolidList"/>
    <dgm:cxn modelId="{083D805A-0A51-4E01-93C6-3CC97061609A}" type="presParOf" srcId="{BC3A99FA-F408-4752-81F2-536350F3F921}" destId="{3483E14F-B732-4955-A472-92EF0FFCE16E}" srcOrd="2" destOrd="0" presId="urn:microsoft.com/office/officeart/2018/2/layout/IconVerticalSolidList"/>
    <dgm:cxn modelId="{BFC720F1-A902-412A-A240-9A9677F15AA0}" type="presParOf" srcId="{BC3A99FA-F408-4752-81F2-536350F3F921}" destId="{76FB6F7B-31CA-43E9-A9D6-DA370ACEE0DB}"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9B813F81-167D-4444-9652-27A9F23EF320}" type="doc">
      <dgm:prSet loTypeId="urn:microsoft.com/office/officeart/2005/8/layout/vList5" loCatId="list" qsTypeId="urn:microsoft.com/office/officeart/2005/8/quickstyle/simple1" qsCatId="simple" csTypeId="urn:microsoft.com/office/officeart/2005/8/colors/colorful2" csCatId="colorful"/>
      <dgm:spPr/>
      <dgm:t>
        <a:bodyPr/>
        <a:lstStyle/>
        <a:p>
          <a:endParaRPr lang="en-US"/>
        </a:p>
      </dgm:t>
    </dgm:pt>
    <dgm:pt modelId="{4D63EA6C-6682-4563-803A-A191E2B97D6B}">
      <dgm:prSet/>
      <dgm:spPr/>
      <dgm:t>
        <a:bodyPr/>
        <a:lstStyle/>
        <a:p>
          <a:r>
            <a:rPr lang="en-GB"/>
            <a:t>Verifiability</a:t>
          </a:r>
          <a:endParaRPr lang="en-US"/>
        </a:p>
      </dgm:t>
    </dgm:pt>
    <dgm:pt modelId="{7B7116DC-0C63-4E1B-87E5-63BB66C09A67}" type="parTrans" cxnId="{03494BFB-DEE9-42A7-BA7F-128D1E68B89A}">
      <dgm:prSet/>
      <dgm:spPr/>
      <dgm:t>
        <a:bodyPr/>
        <a:lstStyle/>
        <a:p>
          <a:endParaRPr lang="en-US"/>
        </a:p>
      </dgm:t>
    </dgm:pt>
    <dgm:pt modelId="{CB1C41E8-C437-4807-B9DA-E8B626BC104F}" type="sibTrans" cxnId="{03494BFB-DEE9-42A7-BA7F-128D1E68B89A}">
      <dgm:prSet/>
      <dgm:spPr/>
      <dgm:t>
        <a:bodyPr/>
        <a:lstStyle/>
        <a:p>
          <a:endParaRPr lang="en-US"/>
        </a:p>
      </dgm:t>
    </dgm:pt>
    <dgm:pt modelId="{9BB4825F-065D-4200-8030-78D4DE71F9C8}">
      <dgm:prSet/>
      <dgm:spPr/>
      <dgm:t>
        <a:bodyPr/>
        <a:lstStyle/>
        <a:p>
          <a:r>
            <a:rPr lang="en-GB"/>
            <a:t>Is the requirement realistically testable?</a:t>
          </a:r>
          <a:endParaRPr lang="en-US"/>
        </a:p>
      </dgm:t>
    </dgm:pt>
    <dgm:pt modelId="{7B3FB724-DDCC-4112-936A-5DBCCE61B233}" type="parTrans" cxnId="{C51639CD-A931-4906-A7D9-ABE02DB26899}">
      <dgm:prSet/>
      <dgm:spPr/>
      <dgm:t>
        <a:bodyPr/>
        <a:lstStyle/>
        <a:p>
          <a:endParaRPr lang="en-US"/>
        </a:p>
      </dgm:t>
    </dgm:pt>
    <dgm:pt modelId="{E29E214D-C4B6-4BD2-AA23-2AE4698A4E1A}" type="sibTrans" cxnId="{C51639CD-A931-4906-A7D9-ABE02DB26899}">
      <dgm:prSet/>
      <dgm:spPr/>
      <dgm:t>
        <a:bodyPr/>
        <a:lstStyle/>
        <a:p>
          <a:endParaRPr lang="en-US"/>
        </a:p>
      </dgm:t>
    </dgm:pt>
    <dgm:pt modelId="{B240B518-EBFE-489E-A9F1-92B994F58984}">
      <dgm:prSet/>
      <dgm:spPr/>
      <dgm:t>
        <a:bodyPr/>
        <a:lstStyle/>
        <a:p>
          <a:r>
            <a:rPr lang="en-GB"/>
            <a:t>Comprehensibility</a:t>
          </a:r>
          <a:endParaRPr lang="en-US"/>
        </a:p>
      </dgm:t>
    </dgm:pt>
    <dgm:pt modelId="{EBA0B9C2-E714-4FFB-9513-80515EDC419A}" type="parTrans" cxnId="{BBC08DF9-F01F-4C68-B244-80418FEFB001}">
      <dgm:prSet/>
      <dgm:spPr/>
      <dgm:t>
        <a:bodyPr/>
        <a:lstStyle/>
        <a:p>
          <a:endParaRPr lang="en-US"/>
        </a:p>
      </dgm:t>
    </dgm:pt>
    <dgm:pt modelId="{0671D751-7C2F-4C9F-92B4-5279EC44B8C4}" type="sibTrans" cxnId="{BBC08DF9-F01F-4C68-B244-80418FEFB001}">
      <dgm:prSet/>
      <dgm:spPr/>
      <dgm:t>
        <a:bodyPr/>
        <a:lstStyle/>
        <a:p>
          <a:endParaRPr lang="en-US"/>
        </a:p>
      </dgm:t>
    </dgm:pt>
    <dgm:pt modelId="{10B376C2-0C7F-4A6B-87F5-DA3F99DE07C1}">
      <dgm:prSet/>
      <dgm:spPr/>
      <dgm:t>
        <a:bodyPr/>
        <a:lstStyle/>
        <a:p>
          <a:r>
            <a:rPr lang="en-GB"/>
            <a:t>Is the requirement properly understood?</a:t>
          </a:r>
          <a:endParaRPr lang="en-US"/>
        </a:p>
      </dgm:t>
    </dgm:pt>
    <dgm:pt modelId="{6F4A2D5C-AAB6-4F09-A745-4193A1B1F207}" type="parTrans" cxnId="{4A7CE5A2-3C0B-4A5E-90B6-F784622C41ED}">
      <dgm:prSet/>
      <dgm:spPr/>
      <dgm:t>
        <a:bodyPr/>
        <a:lstStyle/>
        <a:p>
          <a:endParaRPr lang="en-US"/>
        </a:p>
      </dgm:t>
    </dgm:pt>
    <dgm:pt modelId="{FFD84632-C01A-46BF-8036-472354ACB794}" type="sibTrans" cxnId="{4A7CE5A2-3C0B-4A5E-90B6-F784622C41ED}">
      <dgm:prSet/>
      <dgm:spPr/>
      <dgm:t>
        <a:bodyPr/>
        <a:lstStyle/>
        <a:p>
          <a:endParaRPr lang="en-US"/>
        </a:p>
      </dgm:t>
    </dgm:pt>
    <dgm:pt modelId="{E8B86DC7-B1F1-4078-B62D-0F55264B7669}">
      <dgm:prSet/>
      <dgm:spPr/>
      <dgm:t>
        <a:bodyPr/>
        <a:lstStyle/>
        <a:p>
          <a:r>
            <a:rPr lang="en-GB"/>
            <a:t>Traceability</a:t>
          </a:r>
          <a:endParaRPr lang="en-US"/>
        </a:p>
      </dgm:t>
    </dgm:pt>
    <dgm:pt modelId="{9817AB6B-D0C7-4DF0-8EEB-2442FAD33265}" type="parTrans" cxnId="{C09ED417-D193-4423-90CF-7F93633294A7}">
      <dgm:prSet/>
      <dgm:spPr/>
      <dgm:t>
        <a:bodyPr/>
        <a:lstStyle/>
        <a:p>
          <a:endParaRPr lang="en-US"/>
        </a:p>
      </dgm:t>
    </dgm:pt>
    <dgm:pt modelId="{6CE9F322-E2BC-4958-8636-523D060FFF4A}" type="sibTrans" cxnId="{C09ED417-D193-4423-90CF-7F93633294A7}">
      <dgm:prSet/>
      <dgm:spPr/>
      <dgm:t>
        <a:bodyPr/>
        <a:lstStyle/>
        <a:p>
          <a:endParaRPr lang="en-US"/>
        </a:p>
      </dgm:t>
    </dgm:pt>
    <dgm:pt modelId="{EA5BAE1B-19BD-4D76-AFC4-55D81D52E543}">
      <dgm:prSet/>
      <dgm:spPr/>
      <dgm:t>
        <a:bodyPr/>
        <a:lstStyle/>
        <a:p>
          <a:r>
            <a:rPr lang="en-GB"/>
            <a:t>Is the origin of the requirement clearly stated?</a:t>
          </a:r>
          <a:endParaRPr lang="en-US"/>
        </a:p>
      </dgm:t>
    </dgm:pt>
    <dgm:pt modelId="{F2C77DB8-5A9B-4603-B63B-EDBF9C25A23F}" type="parTrans" cxnId="{34432FDF-17F5-4206-989A-7F851B956E72}">
      <dgm:prSet/>
      <dgm:spPr/>
      <dgm:t>
        <a:bodyPr/>
        <a:lstStyle/>
        <a:p>
          <a:endParaRPr lang="en-US"/>
        </a:p>
      </dgm:t>
    </dgm:pt>
    <dgm:pt modelId="{F2B5FDFC-F390-49D2-AFA6-3824C04A8791}" type="sibTrans" cxnId="{34432FDF-17F5-4206-989A-7F851B956E72}">
      <dgm:prSet/>
      <dgm:spPr/>
      <dgm:t>
        <a:bodyPr/>
        <a:lstStyle/>
        <a:p>
          <a:endParaRPr lang="en-US"/>
        </a:p>
      </dgm:t>
    </dgm:pt>
    <dgm:pt modelId="{25AF238D-C54B-4697-BD97-8CF333D42F5F}">
      <dgm:prSet/>
      <dgm:spPr/>
      <dgm:t>
        <a:bodyPr/>
        <a:lstStyle/>
        <a:p>
          <a:r>
            <a:rPr lang="en-GB"/>
            <a:t>Adaptability</a:t>
          </a:r>
          <a:endParaRPr lang="en-US"/>
        </a:p>
      </dgm:t>
    </dgm:pt>
    <dgm:pt modelId="{2E42D7D9-709A-4927-BEBD-C5568A2E3056}" type="parTrans" cxnId="{E6A01576-E780-40D4-8A31-C97CF18A51A0}">
      <dgm:prSet/>
      <dgm:spPr/>
      <dgm:t>
        <a:bodyPr/>
        <a:lstStyle/>
        <a:p>
          <a:endParaRPr lang="en-US"/>
        </a:p>
      </dgm:t>
    </dgm:pt>
    <dgm:pt modelId="{0AAD7A90-0E64-4C8B-999B-AF96F9184662}" type="sibTrans" cxnId="{E6A01576-E780-40D4-8A31-C97CF18A51A0}">
      <dgm:prSet/>
      <dgm:spPr/>
      <dgm:t>
        <a:bodyPr/>
        <a:lstStyle/>
        <a:p>
          <a:endParaRPr lang="en-US"/>
        </a:p>
      </dgm:t>
    </dgm:pt>
    <dgm:pt modelId="{D0573FCE-8CFE-4871-89FF-B47FBFF7BF9F}">
      <dgm:prSet/>
      <dgm:spPr/>
      <dgm:t>
        <a:bodyPr/>
        <a:lstStyle/>
        <a:p>
          <a:r>
            <a:rPr lang="en-GB"/>
            <a:t>Can the requirement be changed without a large impact on other requirements?</a:t>
          </a:r>
          <a:endParaRPr lang="en-US"/>
        </a:p>
      </dgm:t>
    </dgm:pt>
    <dgm:pt modelId="{03A9A9B5-5538-47C6-9055-C1B041E18FAE}" type="parTrans" cxnId="{768E584B-BA71-4955-920D-B50B9C0D53DA}">
      <dgm:prSet/>
      <dgm:spPr/>
      <dgm:t>
        <a:bodyPr/>
        <a:lstStyle/>
        <a:p>
          <a:endParaRPr lang="en-US"/>
        </a:p>
      </dgm:t>
    </dgm:pt>
    <dgm:pt modelId="{5956A7B0-1FF1-42C7-8197-116CBF54B983}" type="sibTrans" cxnId="{768E584B-BA71-4955-920D-B50B9C0D53DA}">
      <dgm:prSet/>
      <dgm:spPr/>
      <dgm:t>
        <a:bodyPr/>
        <a:lstStyle/>
        <a:p>
          <a:endParaRPr lang="en-US"/>
        </a:p>
      </dgm:t>
    </dgm:pt>
    <dgm:pt modelId="{62B1ECCB-28D1-4994-9A48-CEF8E8BC5A75}" type="pres">
      <dgm:prSet presAssocID="{9B813F81-167D-4444-9652-27A9F23EF320}" presName="Name0" presStyleCnt="0">
        <dgm:presLayoutVars>
          <dgm:dir/>
          <dgm:animLvl val="lvl"/>
          <dgm:resizeHandles val="exact"/>
        </dgm:presLayoutVars>
      </dgm:prSet>
      <dgm:spPr/>
    </dgm:pt>
    <dgm:pt modelId="{2D10E70D-F8F3-43CA-B9FA-15B3EF4C5B0F}" type="pres">
      <dgm:prSet presAssocID="{4D63EA6C-6682-4563-803A-A191E2B97D6B}" presName="linNode" presStyleCnt="0"/>
      <dgm:spPr/>
    </dgm:pt>
    <dgm:pt modelId="{8D30863A-43F7-4A69-B6C0-F793979538E9}" type="pres">
      <dgm:prSet presAssocID="{4D63EA6C-6682-4563-803A-A191E2B97D6B}" presName="parentText" presStyleLbl="node1" presStyleIdx="0" presStyleCnt="4">
        <dgm:presLayoutVars>
          <dgm:chMax val="1"/>
          <dgm:bulletEnabled val="1"/>
        </dgm:presLayoutVars>
      </dgm:prSet>
      <dgm:spPr/>
    </dgm:pt>
    <dgm:pt modelId="{70A3B128-A2C2-4AC1-8A64-4A0721A88438}" type="pres">
      <dgm:prSet presAssocID="{4D63EA6C-6682-4563-803A-A191E2B97D6B}" presName="descendantText" presStyleLbl="alignAccFollowNode1" presStyleIdx="0" presStyleCnt="4">
        <dgm:presLayoutVars>
          <dgm:bulletEnabled val="1"/>
        </dgm:presLayoutVars>
      </dgm:prSet>
      <dgm:spPr/>
    </dgm:pt>
    <dgm:pt modelId="{DA033FC9-984B-45C2-BAA9-1C476B542539}" type="pres">
      <dgm:prSet presAssocID="{CB1C41E8-C437-4807-B9DA-E8B626BC104F}" presName="sp" presStyleCnt="0"/>
      <dgm:spPr/>
    </dgm:pt>
    <dgm:pt modelId="{288E95CC-73E6-4913-A98D-4E2DFB2FD829}" type="pres">
      <dgm:prSet presAssocID="{B240B518-EBFE-489E-A9F1-92B994F58984}" presName="linNode" presStyleCnt="0"/>
      <dgm:spPr/>
    </dgm:pt>
    <dgm:pt modelId="{AE4C837F-A103-4AA7-A037-FA664CF3C4B6}" type="pres">
      <dgm:prSet presAssocID="{B240B518-EBFE-489E-A9F1-92B994F58984}" presName="parentText" presStyleLbl="node1" presStyleIdx="1" presStyleCnt="4">
        <dgm:presLayoutVars>
          <dgm:chMax val="1"/>
          <dgm:bulletEnabled val="1"/>
        </dgm:presLayoutVars>
      </dgm:prSet>
      <dgm:spPr/>
    </dgm:pt>
    <dgm:pt modelId="{121F1D59-5A62-4F30-84B6-DB54D1BCB025}" type="pres">
      <dgm:prSet presAssocID="{B240B518-EBFE-489E-A9F1-92B994F58984}" presName="descendantText" presStyleLbl="alignAccFollowNode1" presStyleIdx="1" presStyleCnt="4">
        <dgm:presLayoutVars>
          <dgm:bulletEnabled val="1"/>
        </dgm:presLayoutVars>
      </dgm:prSet>
      <dgm:spPr/>
    </dgm:pt>
    <dgm:pt modelId="{97B4AC73-BFA4-4475-BCF2-64483BF92B28}" type="pres">
      <dgm:prSet presAssocID="{0671D751-7C2F-4C9F-92B4-5279EC44B8C4}" presName="sp" presStyleCnt="0"/>
      <dgm:spPr/>
    </dgm:pt>
    <dgm:pt modelId="{4E2D28E3-709A-41C5-B907-CA49F633EE7F}" type="pres">
      <dgm:prSet presAssocID="{E8B86DC7-B1F1-4078-B62D-0F55264B7669}" presName="linNode" presStyleCnt="0"/>
      <dgm:spPr/>
    </dgm:pt>
    <dgm:pt modelId="{4EDF310C-C216-4989-BC3C-904B8DF9F1C9}" type="pres">
      <dgm:prSet presAssocID="{E8B86DC7-B1F1-4078-B62D-0F55264B7669}" presName="parentText" presStyleLbl="node1" presStyleIdx="2" presStyleCnt="4">
        <dgm:presLayoutVars>
          <dgm:chMax val="1"/>
          <dgm:bulletEnabled val="1"/>
        </dgm:presLayoutVars>
      </dgm:prSet>
      <dgm:spPr/>
    </dgm:pt>
    <dgm:pt modelId="{451001FD-D255-495F-A942-7E7BCFB0C510}" type="pres">
      <dgm:prSet presAssocID="{E8B86DC7-B1F1-4078-B62D-0F55264B7669}" presName="descendantText" presStyleLbl="alignAccFollowNode1" presStyleIdx="2" presStyleCnt="4">
        <dgm:presLayoutVars>
          <dgm:bulletEnabled val="1"/>
        </dgm:presLayoutVars>
      </dgm:prSet>
      <dgm:spPr/>
    </dgm:pt>
    <dgm:pt modelId="{9E20DC11-1386-43CD-A4DE-BE4554742E18}" type="pres">
      <dgm:prSet presAssocID="{6CE9F322-E2BC-4958-8636-523D060FFF4A}" presName="sp" presStyleCnt="0"/>
      <dgm:spPr/>
    </dgm:pt>
    <dgm:pt modelId="{D49A4879-2499-42D5-B91A-345268C103FB}" type="pres">
      <dgm:prSet presAssocID="{25AF238D-C54B-4697-BD97-8CF333D42F5F}" presName="linNode" presStyleCnt="0"/>
      <dgm:spPr/>
    </dgm:pt>
    <dgm:pt modelId="{1B2FFD69-3EE6-4793-AB97-FF6A9AE45738}" type="pres">
      <dgm:prSet presAssocID="{25AF238D-C54B-4697-BD97-8CF333D42F5F}" presName="parentText" presStyleLbl="node1" presStyleIdx="3" presStyleCnt="4">
        <dgm:presLayoutVars>
          <dgm:chMax val="1"/>
          <dgm:bulletEnabled val="1"/>
        </dgm:presLayoutVars>
      </dgm:prSet>
      <dgm:spPr/>
    </dgm:pt>
    <dgm:pt modelId="{80C6BF44-4D19-4771-A9FA-F6F4BD1214CB}" type="pres">
      <dgm:prSet presAssocID="{25AF238D-C54B-4697-BD97-8CF333D42F5F}" presName="descendantText" presStyleLbl="alignAccFollowNode1" presStyleIdx="3" presStyleCnt="4">
        <dgm:presLayoutVars>
          <dgm:bulletEnabled val="1"/>
        </dgm:presLayoutVars>
      </dgm:prSet>
      <dgm:spPr/>
    </dgm:pt>
  </dgm:ptLst>
  <dgm:cxnLst>
    <dgm:cxn modelId="{C09ED417-D193-4423-90CF-7F93633294A7}" srcId="{9B813F81-167D-4444-9652-27A9F23EF320}" destId="{E8B86DC7-B1F1-4078-B62D-0F55264B7669}" srcOrd="2" destOrd="0" parTransId="{9817AB6B-D0C7-4DF0-8EEB-2442FAD33265}" sibTransId="{6CE9F322-E2BC-4958-8636-523D060FFF4A}"/>
    <dgm:cxn modelId="{3B2BF02F-2A9C-467D-8648-BA10261610B9}" type="presOf" srcId="{9BB4825F-065D-4200-8030-78D4DE71F9C8}" destId="{70A3B128-A2C2-4AC1-8A64-4A0721A88438}" srcOrd="0" destOrd="0" presId="urn:microsoft.com/office/officeart/2005/8/layout/vList5"/>
    <dgm:cxn modelId="{4825FD41-B1AA-43E7-AD00-95C0C41A9A62}" type="presOf" srcId="{B240B518-EBFE-489E-A9F1-92B994F58984}" destId="{AE4C837F-A103-4AA7-A037-FA664CF3C4B6}" srcOrd="0" destOrd="0" presId="urn:microsoft.com/office/officeart/2005/8/layout/vList5"/>
    <dgm:cxn modelId="{768E584B-BA71-4955-920D-B50B9C0D53DA}" srcId="{25AF238D-C54B-4697-BD97-8CF333D42F5F}" destId="{D0573FCE-8CFE-4871-89FF-B47FBFF7BF9F}" srcOrd="0" destOrd="0" parTransId="{03A9A9B5-5538-47C6-9055-C1B041E18FAE}" sibTransId="{5956A7B0-1FF1-42C7-8197-116CBF54B983}"/>
    <dgm:cxn modelId="{D4E0FA53-740C-409E-9183-632FA8B9DD55}" type="presOf" srcId="{4D63EA6C-6682-4563-803A-A191E2B97D6B}" destId="{8D30863A-43F7-4A69-B6C0-F793979538E9}" srcOrd="0" destOrd="0" presId="urn:microsoft.com/office/officeart/2005/8/layout/vList5"/>
    <dgm:cxn modelId="{E6A01576-E780-40D4-8A31-C97CF18A51A0}" srcId="{9B813F81-167D-4444-9652-27A9F23EF320}" destId="{25AF238D-C54B-4697-BD97-8CF333D42F5F}" srcOrd="3" destOrd="0" parTransId="{2E42D7D9-709A-4927-BEBD-C5568A2E3056}" sibTransId="{0AAD7A90-0E64-4C8B-999B-AF96F9184662}"/>
    <dgm:cxn modelId="{9C241483-FD12-42EF-8066-E30F94066E24}" type="presOf" srcId="{9B813F81-167D-4444-9652-27A9F23EF320}" destId="{62B1ECCB-28D1-4994-9A48-CEF8E8BC5A75}" srcOrd="0" destOrd="0" presId="urn:microsoft.com/office/officeart/2005/8/layout/vList5"/>
    <dgm:cxn modelId="{B99B6698-2625-4EB0-B9ED-8195277C883A}" type="presOf" srcId="{10B376C2-0C7F-4A6B-87F5-DA3F99DE07C1}" destId="{121F1D59-5A62-4F30-84B6-DB54D1BCB025}" srcOrd="0" destOrd="0" presId="urn:microsoft.com/office/officeart/2005/8/layout/vList5"/>
    <dgm:cxn modelId="{4A7CE5A2-3C0B-4A5E-90B6-F784622C41ED}" srcId="{B240B518-EBFE-489E-A9F1-92B994F58984}" destId="{10B376C2-0C7F-4A6B-87F5-DA3F99DE07C1}" srcOrd="0" destOrd="0" parTransId="{6F4A2D5C-AAB6-4F09-A745-4193A1B1F207}" sibTransId="{FFD84632-C01A-46BF-8036-472354ACB794}"/>
    <dgm:cxn modelId="{2A571BAD-86AC-42F9-B3BF-5F0231696B37}" type="presOf" srcId="{D0573FCE-8CFE-4871-89FF-B47FBFF7BF9F}" destId="{80C6BF44-4D19-4771-A9FA-F6F4BD1214CB}" srcOrd="0" destOrd="0" presId="urn:microsoft.com/office/officeart/2005/8/layout/vList5"/>
    <dgm:cxn modelId="{4D1CE1BF-BBAA-42F8-A285-A939C7F81E6E}" type="presOf" srcId="{E8B86DC7-B1F1-4078-B62D-0F55264B7669}" destId="{4EDF310C-C216-4989-BC3C-904B8DF9F1C9}" srcOrd="0" destOrd="0" presId="urn:microsoft.com/office/officeart/2005/8/layout/vList5"/>
    <dgm:cxn modelId="{C51639CD-A931-4906-A7D9-ABE02DB26899}" srcId="{4D63EA6C-6682-4563-803A-A191E2B97D6B}" destId="{9BB4825F-065D-4200-8030-78D4DE71F9C8}" srcOrd="0" destOrd="0" parTransId="{7B3FB724-DDCC-4112-936A-5DBCCE61B233}" sibTransId="{E29E214D-C4B6-4BD2-AA23-2AE4698A4E1A}"/>
    <dgm:cxn modelId="{ED7246D7-1B42-457D-9C6B-95346B1C27CA}" type="presOf" srcId="{25AF238D-C54B-4697-BD97-8CF333D42F5F}" destId="{1B2FFD69-3EE6-4793-AB97-FF6A9AE45738}" srcOrd="0" destOrd="0" presId="urn:microsoft.com/office/officeart/2005/8/layout/vList5"/>
    <dgm:cxn modelId="{34432FDF-17F5-4206-989A-7F851B956E72}" srcId="{E8B86DC7-B1F1-4078-B62D-0F55264B7669}" destId="{EA5BAE1B-19BD-4D76-AFC4-55D81D52E543}" srcOrd="0" destOrd="0" parTransId="{F2C77DB8-5A9B-4603-B63B-EDBF9C25A23F}" sibTransId="{F2B5FDFC-F390-49D2-AFA6-3824C04A8791}"/>
    <dgm:cxn modelId="{BBC08DF9-F01F-4C68-B244-80418FEFB001}" srcId="{9B813F81-167D-4444-9652-27A9F23EF320}" destId="{B240B518-EBFE-489E-A9F1-92B994F58984}" srcOrd="1" destOrd="0" parTransId="{EBA0B9C2-E714-4FFB-9513-80515EDC419A}" sibTransId="{0671D751-7C2F-4C9F-92B4-5279EC44B8C4}"/>
    <dgm:cxn modelId="{03494BFB-DEE9-42A7-BA7F-128D1E68B89A}" srcId="{9B813F81-167D-4444-9652-27A9F23EF320}" destId="{4D63EA6C-6682-4563-803A-A191E2B97D6B}" srcOrd="0" destOrd="0" parTransId="{7B7116DC-0C63-4E1B-87E5-63BB66C09A67}" sibTransId="{CB1C41E8-C437-4807-B9DA-E8B626BC104F}"/>
    <dgm:cxn modelId="{252AF1FE-7727-4C2D-B926-8D1322DEA938}" type="presOf" srcId="{EA5BAE1B-19BD-4D76-AFC4-55D81D52E543}" destId="{451001FD-D255-495F-A942-7E7BCFB0C510}" srcOrd="0" destOrd="0" presId="urn:microsoft.com/office/officeart/2005/8/layout/vList5"/>
    <dgm:cxn modelId="{A92C4C4F-7BF4-4867-8EDB-A788F97C37E1}" type="presParOf" srcId="{62B1ECCB-28D1-4994-9A48-CEF8E8BC5A75}" destId="{2D10E70D-F8F3-43CA-B9FA-15B3EF4C5B0F}" srcOrd="0" destOrd="0" presId="urn:microsoft.com/office/officeart/2005/8/layout/vList5"/>
    <dgm:cxn modelId="{CE242B65-7E3C-452F-AB7E-3DCDEC8F1200}" type="presParOf" srcId="{2D10E70D-F8F3-43CA-B9FA-15B3EF4C5B0F}" destId="{8D30863A-43F7-4A69-B6C0-F793979538E9}" srcOrd="0" destOrd="0" presId="urn:microsoft.com/office/officeart/2005/8/layout/vList5"/>
    <dgm:cxn modelId="{8F99A97D-CD12-4769-9631-E02991F77B48}" type="presParOf" srcId="{2D10E70D-F8F3-43CA-B9FA-15B3EF4C5B0F}" destId="{70A3B128-A2C2-4AC1-8A64-4A0721A88438}" srcOrd="1" destOrd="0" presId="urn:microsoft.com/office/officeart/2005/8/layout/vList5"/>
    <dgm:cxn modelId="{C4C7C1FA-5AD9-46A6-BB03-95302AB80326}" type="presParOf" srcId="{62B1ECCB-28D1-4994-9A48-CEF8E8BC5A75}" destId="{DA033FC9-984B-45C2-BAA9-1C476B542539}" srcOrd="1" destOrd="0" presId="urn:microsoft.com/office/officeart/2005/8/layout/vList5"/>
    <dgm:cxn modelId="{07204465-2A10-4DCC-8383-C0BDE641D9B4}" type="presParOf" srcId="{62B1ECCB-28D1-4994-9A48-CEF8E8BC5A75}" destId="{288E95CC-73E6-4913-A98D-4E2DFB2FD829}" srcOrd="2" destOrd="0" presId="urn:microsoft.com/office/officeart/2005/8/layout/vList5"/>
    <dgm:cxn modelId="{8C59FAF2-F73F-4F25-9C74-00EE4DA733B7}" type="presParOf" srcId="{288E95CC-73E6-4913-A98D-4E2DFB2FD829}" destId="{AE4C837F-A103-4AA7-A037-FA664CF3C4B6}" srcOrd="0" destOrd="0" presId="urn:microsoft.com/office/officeart/2005/8/layout/vList5"/>
    <dgm:cxn modelId="{36FF9A88-4C94-4700-93D6-3F26C5CE7302}" type="presParOf" srcId="{288E95CC-73E6-4913-A98D-4E2DFB2FD829}" destId="{121F1D59-5A62-4F30-84B6-DB54D1BCB025}" srcOrd="1" destOrd="0" presId="urn:microsoft.com/office/officeart/2005/8/layout/vList5"/>
    <dgm:cxn modelId="{B0C4F7CF-83D7-4BC2-AD90-2190135DF36F}" type="presParOf" srcId="{62B1ECCB-28D1-4994-9A48-CEF8E8BC5A75}" destId="{97B4AC73-BFA4-4475-BCF2-64483BF92B28}" srcOrd="3" destOrd="0" presId="urn:microsoft.com/office/officeart/2005/8/layout/vList5"/>
    <dgm:cxn modelId="{3DD64185-5AEE-4F57-8307-D402F55D863A}" type="presParOf" srcId="{62B1ECCB-28D1-4994-9A48-CEF8E8BC5A75}" destId="{4E2D28E3-709A-41C5-B907-CA49F633EE7F}" srcOrd="4" destOrd="0" presId="urn:microsoft.com/office/officeart/2005/8/layout/vList5"/>
    <dgm:cxn modelId="{4EEFD7A9-37AA-46AC-B912-B402CA72BC07}" type="presParOf" srcId="{4E2D28E3-709A-41C5-B907-CA49F633EE7F}" destId="{4EDF310C-C216-4989-BC3C-904B8DF9F1C9}" srcOrd="0" destOrd="0" presId="urn:microsoft.com/office/officeart/2005/8/layout/vList5"/>
    <dgm:cxn modelId="{56C9018A-5C47-4F0E-A1F2-5A8EDBAB5553}" type="presParOf" srcId="{4E2D28E3-709A-41C5-B907-CA49F633EE7F}" destId="{451001FD-D255-495F-A942-7E7BCFB0C510}" srcOrd="1" destOrd="0" presId="urn:microsoft.com/office/officeart/2005/8/layout/vList5"/>
    <dgm:cxn modelId="{92BF04A2-7A42-4742-849A-E077A926EF47}" type="presParOf" srcId="{62B1ECCB-28D1-4994-9A48-CEF8E8BC5A75}" destId="{9E20DC11-1386-43CD-A4DE-BE4554742E18}" srcOrd="5" destOrd="0" presId="urn:microsoft.com/office/officeart/2005/8/layout/vList5"/>
    <dgm:cxn modelId="{6E0AAA6F-6A5F-4037-A7B0-E4ADA5AE5EFB}" type="presParOf" srcId="{62B1ECCB-28D1-4994-9A48-CEF8E8BC5A75}" destId="{D49A4879-2499-42D5-B91A-345268C103FB}" srcOrd="6" destOrd="0" presId="urn:microsoft.com/office/officeart/2005/8/layout/vList5"/>
    <dgm:cxn modelId="{731BA2C4-AA37-4302-8F35-9E4648CD1A28}" type="presParOf" srcId="{D49A4879-2499-42D5-B91A-345268C103FB}" destId="{1B2FFD69-3EE6-4793-AB97-FF6A9AE45738}" srcOrd="0" destOrd="0" presId="urn:microsoft.com/office/officeart/2005/8/layout/vList5"/>
    <dgm:cxn modelId="{2C192497-5D67-4E05-B66F-AD07586750D4}" type="presParOf" srcId="{D49A4879-2499-42D5-B91A-345268C103FB}" destId="{80C6BF44-4D19-4771-A9FA-F6F4BD1214CB}"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A01F16FC-6C03-4F37-B55D-7149D57F77BE}"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7EC3221A-6E89-4028-ADC3-6687A0813A6B}">
      <dgm:prSet/>
      <dgm:spPr/>
      <dgm:t>
        <a:bodyPr/>
        <a:lstStyle/>
        <a:p>
          <a:pPr>
            <a:lnSpc>
              <a:spcPct val="100000"/>
            </a:lnSpc>
          </a:pPr>
          <a:r>
            <a:rPr lang="en-US"/>
            <a:t>Requirements for a software system set out what it should do and define its operation and implementation constraints.</a:t>
          </a:r>
        </a:p>
      </dgm:t>
    </dgm:pt>
    <dgm:pt modelId="{B126E26C-7B9F-4553-AAF9-7112A8E7C001}" type="parTrans" cxnId="{552F9934-D770-4995-BCD4-2697ABD5C1D8}">
      <dgm:prSet/>
      <dgm:spPr/>
      <dgm:t>
        <a:bodyPr/>
        <a:lstStyle/>
        <a:p>
          <a:endParaRPr lang="en-US"/>
        </a:p>
      </dgm:t>
    </dgm:pt>
    <dgm:pt modelId="{21352064-44B7-46BA-A103-C302124CFB09}" type="sibTrans" cxnId="{552F9934-D770-4995-BCD4-2697ABD5C1D8}">
      <dgm:prSet/>
      <dgm:spPr/>
      <dgm:t>
        <a:bodyPr/>
        <a:lstStyle/>
        <a:p>
          <a:endParaRPr lang="en-US"/>
        </a:p>
      </dgm:t>
    </dgm:pt>
    <dgm:pt modelId="{B2E1C8CD-9E05-46F1-B0B4-485B21B10A0F}">
      <dgm:prSet/>
      <dgm:spPr/>
      <dgm:t>
        <a:bodyPr/>
        <a:lstStyle/>
        <a:p>
          <a:pPr>
            <a:lnSpc>
              <a:spcPct val="100000"/>
            </a:lnSpc>
          </a:pPr>
          <a:r>
            <a:rPr lang="en-US"/>
            <a:t>Functional requirements are statements of the services the system must provide or descriptions of how some computations must be carried out. </a:t>
          </a:r>
        </a:p>
      </dgm:t>
    </dgm:pt>
    <dgm:pt modelId="{91F6B924-2EC6-43C6-8A8C-8624E7D2E20A}" type="parTrans" cxnId="{6318BA46-D4AB-4210-A13F-0858021039DC}">
      <dgm:prSet/>
      <dgm:spPr/>
      <dgm:t>
        <a:bodyPr/>
        <a:lstStyle/>
        <a:p>
          <a:endParaRPr lang="en-US"/>
        </a:p>
      </dgm:t>
    </dgm:pt>
    <dgm:pt modelId="{9C2057D8-42D8-4BAC-98AA-C66BABCB012C}" type="sibTrans" cxnId="{6318BA46-D4AB-4210-A13F-0858021039DC}">
      <dgm:prSet/>
      <dgm:spPr/>
      <dgm:t>
        <a:bodyPr/>
        <a:lstStyle/>
        <a:p>
          <a:endParaRPr lang="en-US"/>
        </a:p>
      </dgm:t>
    </dgm:pt>
    <dgm:pt modelId="{58D78CED-7F59-483A-BCD6-FE212617AE73}">
      <dgm:prSet/>
      <dgm:spPr/>
      <dgm:t>
        <a:bodyPr/>
        <a:lstStyle/>
        <a:p>
          <a:pPr>
            <a:lnSpc>
              <a:spcPct val="100000"/>
            </a:lnSpc>
          </a:pPr>
          <a:r>
            <a:rPr lang="en-US"/>
            <a:t>Non-functional requirements often constrain the developed system and process used. </a:t>
          </a:r>
        </a:p>
      </dgm:t>
    </dgm:pt>
    <dgm:pt modelId="{3CFC55CD-0972-4AC6-B753-61B3FD5013EC}" type="parTrans" cxnId="{F98534B7-AECB-4E1F-AEDD-386250339086}">
      <dgm:prSet/>
      <dgm:spPr/>
      <dgm:t>
        <a:bodyPr/>
        <a:lstStyle/>
        <a:p>
          <a:endParaRPr lang="en-US"/>
        </a:p>
      </dgm:t>
    </dgm:pt>
    <dgm:pt modelId="{82C5AFC1-34FF-4562-9421-42646F5665CE}" type="sibTrans" cxnId="{F98534B7-AECB-4E1F-AEDD-386250339086}">
      <dgm:prSet/>
      <dgm:spPr/>
      <dgm:t>
        <a:bodyPr/>
        <a:lstStyle/>
        <a:p>
          <a:endParaRPr lang="en-US"/>
        </a:p>
      </dgm:t>
    </dgm:pt>
    <dgm:pt modelId="{002FB565-DC55-46DA-8B4B-4B48C36A94A4}">
      <dgm:prSet/>
      <dgm:spPr/>
      <dgm:t>
        <a:bodyPr/>
        <a:lstStyle/>
        <a:p>
          <a:pPr>
            <a:lnSpc>
              <a:spcPct val="100000"/>
            </a:lnSpc>
          </a:pPr>
          <a:r>
            <a:rPr lang="en-US"/>
            <a:t>They often relate to the system’s emergent properties and apply to the entire system.</a:t>
          </a:r>
        </a:p>
      </dgm:t>
    </dgm:pt>
    <dgm:pt modelId="{F5F77E64-763F-4106-A00A-CD1EBB2A7DBF}" type="parTrans" cxnId="{1740B152-EF4D-43B5-9AAF-BDC1A4C469B6}">
      <dgm:prSet/>
      <dgm:spPr/>
      <dgm:t>
        <a:bodyPr/>
        <a:lstStyle/>
        <a:p>
          <a:endParaRPr lang="en-US"/>
        </a:p>
      </dgm:t>
    </dgm:pt>
    <dgm:pt modelId="{7014EF42-5AEE-4710-B82E-5AD3CCB8EC04}" type="sibTrans" cxnId="{1740B152-EF4D-43B5-9AAF-BDC1A4C469B6}">
      <dgm:prSet/>
      <dgm:spPr/>
      <dgm:t>
        <a:bodyPr/>
        <a:lstStyle/>
        <a:p>
          <a:endParaRPr lang="en-US"/>
        </a:p>
      </dgm:t>
    </dgm:pt>
    <dgm:pt modelId="{A67E8368-5D72-4A4C-926F-032F7BC74775}" type="pres">
      <dgm:prSet presAssocID="{A01F16FC-6C03-4F37-B55D-7149D57F77BE}" presName="root" presStyleCnt="0">
        <dgm:presLayoutVars>
          <dgm:dir/>
          <dgm:resizeHandles val="exact"/>
        </dgm:presLayoutVars>
      </dgm:prSet>
      <dgm:spPr/>
    </dgm:pt>
    <dgm:pt modelId="{21BCD3B2-715F-438E-B1A7-03D5F1882AE0}" type="pres">
      <dgm:prSet presAssocID="{7EC3221A-6E89-4028-ADC3-6687A0813A6B}" presName="compNode" presStyleCnt="0"/>
      <dgm:spPr/>
    </dgm:pt>
    <dgm:pt modelId="{83835B6D-0D8F-41F1-93ED-9F4EA098636E}" type="pres">
      <dgm:prSet presAssocID="{7EC3221A-6E89-4028-ADC3-6687A0813A6B}" presName="bgRect" presStyleLbl="bgShp" presStyleIdx="0" presStyleCnt="4"/>
      <dgm:spPr/>
    </dgm:pt>
    <dgm:pt modelId="{37DA32EA-2DF5-48BB-A3D7-CA1206EF278F}" type="pres">
      <dgm:prSet presAssocID="{7EC3221A-6E89-4028-ADC3-6687A0813A6B}"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Processeur"/>
        </a:ext>
      </dgm:extLst>
    </dgm:pt>
    <dgm:pt modelId="{5DFBCB90-00FC-424F-9219-05D5F841C8E0}" type="pres">
      <dgm:prSet presAssocID="{7EC3221A-6E89-4028-ADC3-6687A0813A6B}" presName="spaceRect" presStyleCnt="0"/>
      <dgm:spPr/>
    </dgm:pt>
    <dgm:pt modelId="{18248622-E763-4B3E-B4BA-F8FC62E0A5DD}" type="pres">
      <dgm:prSet presAssocID="{7EC3221A-6E89-4028-ADC3-6687A0813A6B}" presName="parTx" presStyleLbl="revTx" presStyleIdx="0" presStyleCnt="4">
        <dgm:presLayoutVars>
          <dgm:chMax val="0"/>
          <dgm:chPref val="0"/>
        </dgm:presLayoutVars>
      </dgm:prSet>
      <dgm:spPr/>
    </dgm:pt>
    <dgm:pt modelId="{4863BCD9-9FD9-4956-84B8-7F003B1C3E8E}" type="pres">
      <dgm:prSet presAssocID="{21352064-44B7-46BA-A103-C302124CFB09}" presName="sibTrans" presStyleCnt="0"/>
      <dgm:spPr/>
    </dgm:pt>
    <dgm:pt modelId="{9C34A5D2-A7BB-46B3-A728-2AB7176B1B22}" type="pres">
      <dgm:prSet presAssocID="{B2E1C8CD-9E05-46F1-B0B4-485B21B10A0F}" presName="compNode" presStyleCnt="0"/>
      <dgm:spPr/>
    </dgm:pt>
    <dgm:pt modelId="{24E08B6F-37B7-4A6D-BD45-963B2D3B2259}" type="pres">
      <dgm:prSet presAssocID="{B2E1C8CD-9E05-46F1-B0B4-485B21B10A0F}" presName="bgRect" presStyleLbl="bgShp" presStyleIdx="1" presStyleCnt="4"/>
      <dgm:spPr/>
    </dgm:pt>
    <dgm:pt modelId="{C353B9DF-E3EF-4434-B187-8F4588044179}" type="pres">
      <dgm:prSet presAssocID="{B2E1C8CD-9E05-46F1-B0B4-485B21B10A0F}"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Presentation with Checklist"/>
        </a:ext>
      </dgm:extLst>
    </dgm:pt>
    <dgm:pt modelId="{069101BA-DFF6-4E53-9B0E-F3E791B82F3E}" type="pres">
      <dgm:prSet presAssocID="{B2E1C8CD-9E05-46F1-B0B4-485B21B10A0F}" presName="spaceRect" presStyleCnt="0"/>
      <dgm:spPr/>
    </dgm:pt>
    <dgm:pt modelId="{224DAF15-FAE2-42FC-8452-D641502D1DE6}" type="pres">
      <dgm:prSet presAssocID="{B2E1C8CD-9E05-46F1-B0B4-485B21B10A0F}" presName="parTx" presStyleLbl="revTx" presStyleIdx="1" presStyleCnt="4">
        <dgm:presLayoutVars>
          <dgm:chMax val="0"/>
          <dgm:chPref val="0"/>
        </dgm:presLayoutVars>
      </dgm:prSet>
      <dgm:spPr/>
    </dgm:pt>
    <dgm:pt modelId="{517B37EF-44DA-4B40-A7B7-F0CAEECA46A0}" type="pres">
      <dgm:prSet presAssocID="{9C2057D8-42D8-4BAC-98AA-C66BABCB012C}" presName="sibTrans" presStyleCnt="0"/>
      <dgm:spPr/>
    </dgm:pt>
    <dgm:pt modelId="{5666F644-C9AB-4589-9740-210DA2CB47D2}" type="pres">
      <dgm:prSet presAssocID="{58D78CED-7F59-483A-BCD6-FE212617AE73}" presName="compNode" presStyleCnt="0"/>
      <dgm:spPr/>
    </dgm:pt>
    <dgm:pt modelId="{E11AC8A6-1720-4109-99B3-53A79D0D077B}" type="pres">
      <dgm:prSet presAssocID="{58D78CED-7F59-483A-BCD6-FE212617AE73}" presName="bgRect" presStyleLbl="bgShp" presStyleIdx="2" presStyleCnt="4"/>
      <dgm:spPr/>
    </dgm:pt>
    <dgm:pt modelId="{F864171D-46F9-4B01-90F1-0094BE0701C7}" type="pres">
      <dgm:prSet presAssocID="{58D78CED-7F59-483A-BCD6-FE212617AE73}"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Branching Diagram"/>
        </a:ext>
      </dgm:extLst>
    </dgm:pt>
    <dgm:pt modelId="{77444A05-127C-4EF3-8984-C9E06E39B785}" type="pres">
      <dgm:prSet presAssocID="{58D78CED-7F59-483A-BCD6-FE212617AE73}" presName="spaceRect" presStyleCnt="0"/>
      <dgm:spPr/>
    </dgm:pt>
    <dgm:pt modelId="{3EBCAE0A-83C8-43AB-8CCA-83BA422A4C42}" type="pres">
      <dgm:prSet presAssocID="{58D78CED-7F59-483A-BCD6-FE212617AE73}" presName="parTx" presStyleLbl="revTx" presStyleIdx="2" presStyleCnt="4">
        <dgm:presLayoutVars>
          <dgm:chMax val="0"/>
          <dgm:chPref val="0"/>
        </dgm:presLayoutVars>
      </dgm:prSet>
      <dgm:spPr/>
    </dgm:pt>
    <dgm:pt modelId="{EB7116E4-5D7E-4BE6-8C20-A409C0AA79B1}" type="pres">
      <dgm:prSet presAssocID="{82C5AFC1-34FF-4562-9421-42646F5665CE}" presName="sibTrans" presStyleCnt="0"/>
      <dgm:spPr/>
    </dgm:pt>
    <dgm:pt modelId="{26417790-C171-4C8A-AA7A-23EA617E3157}" type="pres">
      <dgm:prSet presAssocID="{002FB565-DC55-46DA-8B4B-4B48C36A94A4}" presName="compNode" presStyleCnt="0"/>
      <dgm:spPr/>
    </dgm:pt>
    <dgm:pt modelId="{81A579E7-4D17-4E6F-A32B-49C4503EF16A}" type="pres">
      <dgm:prSet presAssocID="{002FB565-DC55-46DA-8B4B-4B48C36A94A4}" presName="bgRect" presStyleLbl="bgShp" presStyleIdx="3" presStyleCnt="4"/>
      <dgm:spPr/>
    </dgm:pt>
    <dgm:pt modelId="{F1D30234-F984-4705-B05E-613D4ECE31E4}" type="pres">
      <dgm:prSet presAssocID="{002FB565-DC55-46DA-8B4B-4B48C36A94A4}"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Light Bulb and Gear"/>
        </a:ext>
      </dgm:extLst>
    </dgm:pt>
    <dgm:pt modelId="{998D0D9C-5424-4192-B58C-6E0DC1E40BDB}" type="pres">
      <dgm:prSet presAssocID="{002FB565-DC55-46DA-8B4B-4B48C36A94A4}" presName="spaceRect" presStyleCnt="0"/>
      <dgm:spPr/>
    </dgm:pt>
    <dgm:pt modelId="{1ACE3742-4C05-4433-ACC8-0FC3F44FDBDC}" type="pres">
      <dgm:prSet presAssocID="{002FB565-DC55-46DA-8B4B-4B48C36A94A4}" presName="parTx" presStyleLbl="revTx" presStyleIdx="3" presStyleCnt="4">
        <dgm:presLayoutVars>
          <dgm:chMax val="0"/>
          <dgm:chPref val="0"/>
        </dgm:presLayoutVars>
      </dgm:prSet>
      <dgm:spPr/>
    </dgm:pt>
  </dgm:ptLst>
  <dgm:cxnLst>
    <dgm:cxn modelId="{ED4BEA02-0B0D-4B76-9230-8765C66B3E5B}" type="presOf" srcId="{58D78CED-7F59-483A-BCD6-FE212617AE73}" destId="{3EBCAE0A-83C8-43AB-8CCA-83BA422A4C42}" srcOrd="0" destOrd="0" presId="urn:microsoft.com/office/officeart/2018/2/layout/IconVerticalSolidList"/>
    <dgm:cxn modelId="{552F9934-D770-4995-BCD4-2697ABD5C1D8}" srcId="{A01F16FC-6C03-4F37-B55D-7149D57F77BE}" destId="{7EC3221A-6E89-4028-ADC3-6687A0813A6B}" srcOrd="0" destOrd="0" parTransId="{B126E26C-7B9F-4553-AAF9-7112A8E7C001}" sibTransId="{21352064-44B7-46BA-A103-C302124CFB09}"/>
    <dgm:cxn modelId="{6318BA46-D4AB-4210-A13F-0858021039DC}" srcId="{A01F16FC-6C03-4F37-B55D-7149D57F77BE}" destId="{B2E1C8CD-9E05-46F1-B0B4-485B21B10A0F}" srcOrd="1" destOrd="0" parTransId="{91F6B924-2EC6-43C6-8A8C-8624E7D2E20A}" sibTransId="{9C2057D8-42D8-4BAC-98AA-C66BABCB012C}"/>
    <dgm:cxn modelId="{1740B152-EF4D-43B5-9AAF-BDC1A4C469B6}" srcId="{A01F16FC-6C03-4F37-B55D-7149D57F77BE}" destId="{002FB565-DC55-46DA-8B4B-4B48C36A94A4}" srcOrd="3" destOrd="0" parTransId="{F5F77E64-763F-4106-A00A-CD1EBB2A7DBF}" sibTransId="{7014EF42-5AEE-4710-B82E-5AD3CCB8EC04}"/>
    <dgm:cxn modelId="{461AA179-E4DC-4DAC-9D62-BF066D2CB913}" type="presOf" srcId="{002FB565-DC55-46DA-8B4B-4B48C36A94A4}" destId="{1ACE3742-4C05-4433-ACC8-0FC3F44FDBDC}" srcOrd="0" destOrd="0" presId="urn:microsoft.com/office/officeart/2018/2/layout/IconVerticalSolidList"/>
    <dgm:cxn modelId="{9A4AB192-7EA0-4A03-B648-D254CB745368}" type="presOf" srcId="{A01F16FC-6C03-4F37-B55D-7149D57F77BE}" destId="{A67E8368-5D72-4A4C-926F-032F7BC74775}" srcOrd="0" destOrd="0" presId="urn:microsoft.com/office/officeart/2018/2/layout/IconVerticalSolidList"/>
    <dgm:cxn modelId="{00DDB592-D096-477E-AB2C-B70C5FB960FF}" type="presOf" srcId="{7EC3221A-6E89-4028-ADC3-6687A0813A6B}" destId="{18248622-E763-4B3E-B4BA-F8FC62E0A5DD}" srcOrd="0" destOrd="0" presId="urn:microsoft.com/office/officeart/2018/2/layout/IconVerticalSolidList"/>
    <dgm:cxn modelId="{F98534B7-AECB-4E1F-AEDD-386250339086}" srcId="{A01F16FC-6C03-4F37-B55D-7149D57F77BE}" destId="{58D78CED-7F59-483A-BCD6-FE212617AE73}" srcOrd="2" destOrd="0" parTransId="{3CFC55CD-0972-4AC6-B753-61B3FD5013EC}" sibTransId="{82C5AFC1-34FF-4562-9421-42646F5665CE}"/>
    <dgm:cxn modelId="{CFEDDAD4-F0B3-4274-BB86-B826BA1F3338}" type="presOf" srcId="{B2E1C8CD-9E05-46F1-B0B4-485B21B10A0F}" destId="{224DAF15-FAE2-42FC-8452-D641502D1DE6}" srcOrd="0" destOrd="0" presId="urn:microsoft.com/office/officeart/2018/2/layout/IconVerticalSolidList"/>
    <dgm:cxn modelId="{DEB39791-B0F2-4A20-971E-6574743B82CC}" type="presParOf" srcId="{A67E8368-5D72-4A4C-926F-032F7BC74775}" destId="{21BCD3B2-715F-438E-B1A7-03D5F1882AE0}" srcOrd="0" destOrd="0" presId="urn:microsoft.com/office/officeart/2018/2/layout/IconVerticalSolidList"/>
    <dgm:cxn modelId="{0337C140-85D9-4DBC-89DC-6BA30DF633CE}" type="presParOf" srcId="{21BCD3B2-715F-438E-B1A7-03D5F1882AE0}" destId="{83835B6D-0D8F-41F1-93ED-9F4EA098636E}" srcOrd="0" destOrd="0" presId="urn:microsoft.com/office/officeart/2018/2/layout/IconVerticalSolidList"/>
    <dgm:cxn modelId="{AC28A9C0-5ADE-4B8D-8E19-92BC8997E65D}" type="presParOf" srcId="{21BCD3B2-715F-438E-B1A7-03D5F1882AE0}" destId="{37DA32EA-2DF5-48BB-A3D7-CA1206EF278F}" srcOrd="1" destOrd="0" presId="urn:microsoft.com/office/officeart/2018/2/layout/IconVerticalSolidList"/>
    <dgm:cxn modelId="{764C27EB-A204-48C6-A7C0-5D881210635C}" type="presParOf" srcId="{21BCD3B2-715F-438E-B1A7-03D5F1882AE0}" destId="{5DFBCB90-00FC-424F-9219-05D5F841C8E0}" srcOrd="2" destOrd="0" presId="urn:microsoft.com/office/officeart/2018/2/layout/IconVerticalSolidList"/>
    <dgm:cxn modelId="{85EF83EA-4251-469D-B3FA-210B4971D097}" type="presParOf" srcId="{21BCD3B2-715F-438E-B1A7-03D5F1882AE0}" destId="{18248622-E763-4B3E-B4BA-F8FC62E0A5DD}" srcOrd="3" destOrd="0" presId="urn:microsoft.com/office/officeart/2018/2/layout/IconVerticalSolidList"/>
    <dgm:cxn modelId="{05475372-69B0-4639-A3A6-5D9DC7FAEBA9}" type="presParOf" srcId="{A67E8368-5D72-4A4C-926F-032F7BC74775}" destId="{4863BCD9-9FD9-4956-84B8-7F003B1C3E8E}" srcOrd="1" destOrd="0" presId="urn:microsoft.com/office/officeart/2018/2/layout/IconVerticalSolidList"/>
    <dgm:cxn modelId="{5BCB2836-0EDC-4EA9-81FB-9164F1B38E33}" type="presParOf" srcId="{A67E8368-5D72-4A4C-926F-032F7BC74775}" destId="{9C34A5D2-A7BB-46B3-A728-2AB7176B1B22}" srcOrd="2" destOrd="0" presId="urn:microsoft.com/office/officeart/2018/2/layout/IconVerticalSolidList"/>
    <dgm:cxn modelId="{D3D7A4DE-B378-4719-838A-0E4DFF5348F6}" type="presParOf" srcId="{9C34A5D2-A7BB-46B3-A728-2AB7176B1B22}" destId="{24E08B6F-37B7-4A6D-BD45-963B2D3B2259}" srcOrd="0" destOrd="0" presId="urn:microsoft.com/office/officeart/2018/2/layout/IconVerticalSolidList"/>
    <dgm:cxn modelId="{7930763A-291F-4229-8F68-2A6CDBCC63BA}" type="presParOf" srcId="{9C34A5D2-A7BB-46B3-A728-2AB7176B1B22}" destId="{C353B9DF-E3EF-4434-B187-8F4588044179}" srcOrd="1" destOrd="0" presId="urn:microsoft.com/office/officeart/2018/2/layout/IconVerticalSolidList"/>
    <dgm:cxn modelId="{8FF466AA-974D-48CC-870D-C7A803C5036B}" type="presParOf" srcId="{9C34A5D2-A7BB-46B3-A728-2AB7176B1B22}" destId="{069101BA-DFF6-4E53-9B0E-F3E791B82F3E}" srcOrd="2" destOrd="0" presId="urn:microsoft.com/office/officeart/2018/2/layout/IconVerticalSolidList"/>
    <dgm:cxn modelId="{6D00830B-E418-4EA0-9D56-DB28A9BB93BE}" type="presParOf" srcId="{9C34A5D2-A7BB-46B3-A728-2AB7176B1B22}" destId="{224DAF15-FAE2-42FC-8452-D641502D1DE6}" srcOrd="3" destOrd="0" presId="urn:microsoft.com/office/officeart/2018/2/layout/IconVerticalSolidList"/>
    <dgm:cxn modelId="{0249E757-2F86-4DF7-8B11-7CF661FC5E0D}" type="presParOf" srcId="{A67E8368-5D72-4A4C-926F-032F7BC74775}" destId="{517B37EF-44DA-4B40-A7B7-F0CAEECA46A0}" srcOrd="3" destOrd="0" presId="urn:microsoft.com/office/officeart/2018/2/layout/IconVerticalSolidList"/>
    <dgm:cxn modelId="{26783C0C-A1CB-4D13-AF10-496BD354F246}" type="presParOf" srcId="{A67E8368-5D72-4A4C-926F-032F7BC74775}" destId="{5666F644-C9AB-4589-9740-210DA2CB47D2}" srcOrd="4" destOrd="0" presId="urn:microsoft.com/office/officeart/2018/2/layout/IconVerticalSolidList"/>
    <dgm:cxn modelId="{C9A283D0-851B-43DF-9110-6F691901D3F6}" type="presParOf" srcId="{5666F644-C9AB-4589-9740-210DA2CB47D2}" destId="{E11AC8A6-1720-4109-99B3-53A79D0D077B}" srcOrd="0" destOrd="0" presId="urn:microsoft.com/office/officeart/2018/2/layout/IconVerticalSolidList"/>
    <dgm:cxn modelId="{86E252B6-AA45-4D52-8B4F-548CA2DB47C8}" type="presParOf" srcId="{5666F644-C9AB-4589-9740-210DA2CB47D2}" destId="{F864171D-46F9-4B01-90F1-0094BE0701C7}" srcOrd="1" destOrd="0" presId="urn:microsoft.com/office/officeart/2018/2/layout/IconVerticalSolidList"/>
    <dgm:cxn modelId="{317EE2CC-CBF3-492C-B91E-735C2E5D9EEC}" type="presParOf" srcId="{5666F644-C9AB-4589-9740-210DA2CB47D2}" destId="{77444A05-127C-4EF3-8984-C9E06E39B785}" srcOrd="2" destOrd="0" presId="urn:microsoft.com/office/officeart/2018/2/layout/IconVerticalSolidList"/>
    <dgm:cxn modelId="{6460691A-9619-4F48-979E-C7D425EA359A}" type="presParOf" srcId="{5666F644-C9AB-4589-9740-210DA2CB47D2}" destId="{3EBCAE0A-83C8-43AB-8CCA-83BA422A4C42}" srcOrd="3" destOrd="0" presId="urn:microsoft.com/office/officeart/2018/2/layout/IconVerticalSolidList"/>
    <dgm:cxn modelId="{F5FED665-A8FD-4FFE-B584-00B96752834F}" type="presParOf" srcId="{A67E8368-5D72-4A4C-926F-032F7BC74775}" destId="{EB7116E4-5D7E-4BE6-8C20-A409C0AA79B1}" srcOrd="5" destOrd="0" presId="urn:microsoft.com/office/officeart/2018/2/layout/IconVerticalSolidList"/>
    <dgm:cxn modelId="{EDBF8081-59A4-40FE-B81D-104BFF169EF5}" type="presParOf" srcId="{A67E8368-5D72-4A4C-926F-032F7BC74775}" destId="{26417790-C171-4C8A-AA7A-23EA617E3157}" srcOrd="6" destOrd="0" presId="urn:microsoft.com/office/officeart/2018/2/layout/IconVerticalSolidList"/>
    <dgm:cxn modelId="{0B0BF6D3-0884-462F-BABB-BE5B29200CA7}" type="presParOf" srcId="{26417790-C171-4C8A-AA7A-23EA617E3157}" destId="{81A579E7-4D17-4E6F-A32B-49C4503EF16A}" srcOrd="0" destOrd="0" presId="urn:microsoft.com/office/officeart/2018/2/layout/IconVerticalSolidList"/>
    <dgm:cxn modelId="{899B0D6E-EA9A-468A-906A-86800096444B}" type="presParOf" srcId="{26417790-C171-4C8A-AA7A-23EA617E3157}" destId="{F1D30234-F984-4705-B05E-613D4ECE31E4}" srcOrd="1" destOrd="0" presId="urn:microsoft.com/office/officeart/2018/2/layout/IconVerticalSolidList"/>
    <dgm:cxn modelId="{F81AC5BF-60DD-4B14-BEE5-7071EC263327}" type="presParOf" srcId="{26417790-C171-4C8A-AA7A-23EA617E3157}" destId="{998D0D9C-5424-4192-B58C-6E0DC1E40BDB}" srcOrd="2" destOrd="0" presId="urn:microsoft.com/office/officeart/2018/2/layout/IconVerticalSolidList"/>
    <dgm:cxn modelId="{C223D2F8-B351-4911-A15A-07BFD7A35E2F}" type="presParOf" srcId="{26417790-C171-4C8A-AA7A-23EA617E3157}" destId="{1ACE3742-4C05-4433-ACC8-0FC3F44FDBDC}"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5DA0F618-962F-478D-BD66-BB68C2852ACF}"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B533439B-CB48-4F77-B84C-A96B33D74C0A}">
      <dgm:prSet/>
      <dgm:spPr/>
      <dgm:t>
        <a:bodyPr/>
        <a:lstStyle/>
        <a:p>
          <a:pPr>
            <a:lnSpc>
              <a:spcPct val="100000"/>
            </a:lnSpc>
          </a:pPr>
          <a:r>
            <a:rPr lang="en-US"/>
            <a:t>The requirements engineering process is iterative and includes requirements elicitation, specification and validation.</a:t>
          </a:r>
        </a:p>
      </dgm:t>
    </dgm:pt>
    <dgm:pt modelId="{9B271E18-BDEB-49B9-AFCE-DB79EE000BDF}" type="parTrans" cxnId="{6D8B5A01-AE37-41F0-B952-BBDAAED78E8F}">
      <dgm:prSet/>
      <dgm:spPr/>
      <dgm:t>
        <a:bodyPr/>
        <a:lstStyle/>
        <a:p>
          <a:endParaRPr lang="en-US"/>
        </a:p>
      </dgm:t>
    </dgm:pt>
    <dgm:pt modelId="{0E44FCB0-49D9-4CA8-9BD2-96ED2634840D}" type="sibTrans" cxnId="{6D8B5A01-AE37-41F0-B952-BBDAAED78E8F}">
      <dgm:prSet/>
      <dgm:spPr/>
      <dgm:t>
        <a:bodyPr/>
        <a:lstStyle/>
        <a:p>
          <a:endParaRPr lang="en-US"/>
        </a:p>
      </dgm:t>
    </dgm:pt>
    <dgm:pt modelId="{E149843D-829F-4D94-9989-0D9674DA01AF}">
      <dgm:prSet/>
      <dgm:spPr/>
      <dgm:t>
        <a:bodyPr/>
        <a:lstStyle/>
        <a:p>
          <a:pPr>
            <a:lnSpc>
              <a:spcPct val="100000"/>
            </a:lnSpc>
          </a:pPr>
          <a:r>
            <a:rPr lang="en-US"/>
            <a:t>Requirements elicitation is an iterative process representing a spiral of activities – requirements discovery, classification and organisation, requirements negotiation and documentation.</a:t>
          </a:r>
          <a:r>
            <a:rPr lang="en-GB"/>
            <a:t> </a:t>
          </a:r>
          <a:endParaRPr lang="en-US"/>
        </a:p>
      </dgm:t>
    </dgm:pt>
    <dgm:pt modelId="{BF73D149-0250-436F-B708-C41B2DF95D5F}" type="parTrans" cxnId="{9D32C023-8B58-4014-8349-C2CAABE0016E}">
      <dgm:prSet/>
      <dgm:spPr/>
      <dgm:t>
        <a:bodyPr/>
        <a:lstStyle/>
        <a:p>
          <a:endParaRPr lang="en-US"/>
        </a:p>
      </dgm:t>
    </dgm:pt>
    <dgm:pt modelId="{5DC773CE-40A2-44B8-95B2-1C9FA2A1887C}" type="sibTrans" cxnId="{9D32C023-8B58-4014-8349-C2CAABE0016E}">
      <dgm:prSet/>
      <dgm:spPr/>
      <dgm:t>
        <a:bodyPr/>
        <a:lstStyle/>
        <a:p>
          <a:endParaRPr lang="en-US"/>
        </a:p>
      </dgm:t>
    </dgm:pt>
    <dgm:pt modelId="{E7195415-358E-4AFA-960A-07B383DF7300}">
      <dgm:prSet/>
      <dgm:spPr/>
      <dgm:t>
        <a:bodyPr/>
        <a:lstStyle/>
        <a:p>
          <a:pPr>
            <a:lnSpc>
              <a:spcPct val="100000"/>
            </a:lnSpc>
          </a:pPr>
          <a:r>
            <a:rPr lang="en-US"/>
            <a:t>You can use various techniques for requirements elicitation, including interviews and ethnography. User stories and scenarios may be used to facilitate discussions.</a:t>
          </a:r>
        </a:p>
      </dgm:t>
    </dgm:pt>
    <dgm:pt modelId="{214E96BB-CEE4-459D-8356-2804E8342EEF}" type="parTrans" cxnId="{E52AD872-DAB2-42DE-8DB4-A5A0BB10D0DD}">
      <dgm:prSet/>
      <dgm:spPr/>
      <dgm:t>
        <a:bodyPr/>
        <a:lstStyle/>
        <a:p>
          <a:endParaRPr lang="en-US"/>
        </a:p>
      </dgm:t>
    </dgm:pt>
    <dgm:pt modelId="{9B647A19-F107-4A61-A341-99328F624BDC}" type="sibTrans" cxnId="{E52AD872-DAB2-42DE-8DB4-A5A0BB10D0DD}">
      <dgm:prSet/>
      <dgm:spPr/>
      <dgm:t>
        <a:bodyPr/>
        <a:lstStyle/>
        <a:p>
          <a:endParaRPr lang="en-US"/>
        </a:p>
      </dgm:t>
    </dgm:pt>
    <dgm:pt modelId="{25757D55-5809-4EE7-84D9-5583162AEC8D}" type="pres">
      <dgm:prSet presAssocID="{5DA0F618-962F-478D-BD66-BB68C2852ACF}" presName="root" presStyleCnt="0">
        <dgm:presLayoutVars>
          <dgm:dir/>
          <dgm:resizeHandles val="exact"/>
        </dgm:presLayoutVars>
      </dgm:prSet>
      <dgm:spPr/>
    </dgm:pt>
    <dgm:pt modelId="{210E0F95-4CD3-42DA-916F-9ACBFC3328CB}" type="pres">
      <dgm:prSet presAssocID="{B533439B-CB48-4F77-B84C-A96B33D74C0A}" presName="compNode" presStyleCnt="0"/>
      <dgm:spPr/>
    </dgm:pt>
    <dgm:pt modelId="{1C1153E0-6219-42F9-8EF3-0882BF5C0AE1}" type="pres">
      <dgm:prSet presAssocID="{B533439B-CB48-4F77-B84C-A96B33D74C0A}" presName="bgRect" presStyleLbl="bgShp" presStyleIdx="0" presStyleCnt="3"/>
      <dgm:spPr/>
    </dgm:pt>
    <dgm:pt modelId="{3745CB43-76DE-43E4-A403-A1A61CC71F1E}" type="pres">
      <dgm:prSet presAssocID="{B533439B-CB48-4F77-B84C-A96B33D74C0A}"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Engrenages"/>
        </a:ext>
      </dgm:extLst>
    </dgm:pt>
    <dgm:pt modelId="{166C6BF1-5D02-4CDD-9E27-2F486D7CA236}" type="pres">
      <dgm:prSet presAssocID="{B533439B-CB48-4F77-B84C-A96B33D74C0A}" presName="spaceRect" presStyleCnt="0"/>
      <dgm:spPr/>
    </dgm:pt>
    <dgm:pt modelId="{3A9BB990-589F-4489-8CD0-61845BDD4139}" type="pres">
      <dgm:prSet presAssocID="{B533439B-CB48-4F77-B84C-A96B33D74C0A}" presName="parTx" presStyleLbl="revTx" presStyleIdx="0" presStyleCnt="3">
        <dgm:presLayoutVars>
          <dgm:chMax val="0"/>
          <dgm:chPref val="0"/>
        </dgm:presLayoutVars>
      </dgm:prSet>
      <dgm:spPr/>
    </dgm:pt>
    <dgm:pt modelId="{05D3718A-3BE6-4417-ADB9-EC1715847349}" type="pres">
      <dgm:prSet presAssocID="{0E44FCB0-49D9-4CA8-9BD2-96ED2634840D}" presName="sibTrans" presStyleCnt="0"/>
      <dgm:spPr/>
    </dgm:pt>
    <dgm:pt modelId="{DAF67BD1-1B88-4616-8EF9-FEB7FCB1A543}" type="pres">
      <dgm:prSet presAssocID="{E149843D-829F-4D94-9989-0D9674DA01AF}" presName="compNode" presStyleCnt="0"/>
      <dgm:spPr/>
    </dgm:pt>
    <dgm:pt modelId="{B6825A39-C11B-4072-9FD9-C889DA70B372}" type="pres">
      <dgm:prSet presAssocID="{E149843D-829F-4D94-9989-0D9674DA01AF}" presName="bgRect" presStyleLbl="bgShp" presStyleIdx="1" presStyleCnt="3"/>
      <dgm:spPr/>
    </dgm:pt>
    <dgm:pt modelId="{9892451F-6FBF-4123-94B4-1D574F4B8FDE}" type="pres">
      <dgm:prSet presAssocID="{E149843D-829F-4D94-9989-0D9674DA01AF}"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Réunion"/>
        </a:ext>
      </dgm:extLst>
    </dgm:pt>
    <dgm:pt modelId="{46F3862D-CEF5-4BC7-9F37-1A742F7CE48F}" type="pres">
      <dgm:prSet presAssocID="{E149843D-829F-4D94-9989-0D9674DA01AF}" presName="spaceRect" presStyleCnt="0"/>
      <dgm:spPr/>
    </dgm:pt>
    <dgm:pt modelId="{37447250-2F64-4CE8-BF25-792001059BD3}" type="pres">
      <dgm:prSet presAssocID="{E149843D-829F-4D94-9989-0D9674DA01AF}" presName="parTx" presStyleLbl="revTx" presStyleIdx="1" presStyleCnt="3">
        <dgm:presLayoutVars>
          <dgm:chMax val="0"/>
          <dgm:chPref val="0"/>
        </dgm:presLayoutVars>
      </dgm:prSet>
      <dgm:spPr/>
    </dgm:pt>
    <dgm:pt modelId="{A8686492-C263-4018-8A5A-F47206FA9582}" type="pres">
      <dgm:prSet presAssocID="{5DC773CE-40A2-44B8-95B2-1C9FA2A1887C}" presName="sibTrans" presStyleCnt="0"/>
      <dgm:spPr/>
    </dgm:pt>
    <dgm:pt modelId="{404CD934-99AF-4D4D-9444-E4A2972F28D9}" type="pres">
      <dgm:prSet presAssocID="{E7195415-358E-4AFA-960A-07B383DF7300}" presName="compNode" presStyleCnt="0"/>
      <dgm:spPr/>
    </dgm:pt>
    <dgm:pt modelId="{4D6FCEE6-3D53-4EAF-8311-38C22D6F3F13}" type="pres">
      <dgm:prSet presAssocID="{E7195415-358E-4AFA-960A-07B383DF7300}" presName="bgRect" presStyleLbl="bgShp" presStyleIdx="2" presStyleCnt="3"/>
      <dgm:spPr/>
    </dgm:pt>
    <dgm:pt modelId="{35E8D674-2DF2-467D-B605-3B74D06E2F1F}" type="pres">
      <dgm:prSet presAssocID="{E7195415-358E-4AFA-960A-07B383DF7300}"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Chat"/>
        </a:ext>
      </dgm:extLst>
    </dgm:pt>
    <dgm:pt modelId="{8EE1F58B-F1E2-480E-9D5F-B764366F9297}" type="pres">
      <dgm:prSet presAssocID="{E7195415-358E-4AFA-960A-07B383DF7300}" presName="spaceRect" presStyleCnt="0"/>
      <dgm:spPr/>
    </dgm:pt>
    <dgm:pt modelId="{0471093C-7230-42F8-8D6A-CDFA85B7402E}" type="pres">
      <dgm:prSet presAssocID="{E7195415-358E-4AFA-960A-07B383DF7300}" presName="parTx" presStyleLbl="revTx" presStyleIdx="2" presStyleCnt="3">
        <dgm:presLayoutVars>
          <dgm:chMax val="0"/>
          <dgm:chPref val="0"/>
        </dgm:presLayoutVars>
      </dgm:prSet>
      <dgm:spPr/>
    </dgm:pt>
  </dgm:ptLst>
  <dgm:cxnLst>
    <dgm:cxn modelId="{6D8B5A01-AE37-41F0-B952-BBDAAED78E8F}" srcId="{5DA0F618-962F-478D-BD66-BB68C2852ACF}" destId="{B533439B-CB48-4F77-B84C-A96B33D74C0A}" srcOrd="0" destOrd="0" parTransId="{9B271E18-BDEB-49B9-AFCE-DB79EE000BDF}" sibTransId="{0E44FCB0-49D9-4CA8-9BD2-96ED2634840D}"/>
    <dgm:cxn modelId="{9D32C023-8B58-4014-8349-C2CAABE0016E}" srcId="{5DA0F618-962F-478D-BD66-BB68C2852ACF}" destId="{E149843D-829F-4D94-9989-0D9674DA01AF}" srcOrd="1" destOrd="0" parTransId="{BF73D149-0250-436F-B708-C41B2DF95D5F}" sibTransId="{5DC773CE-40A2-44B8-95B2-1C9FA2A1887C}"/>
    <dgm:cxn modelId="{3C75383C-61A0-43AB-95C7-1EA0E6F526B1}" type="presOf" srcId="{E7195415-358E-4AFA-960A-07B383DF7300}" destId="{0471093C-7230-42F8-8D6A-CDFA85B7402E}" srcOrd="0" destOrd="0" presId="urn:microsoft.com/office/officeart/2018/2/layout/IconVerticalSolidList"/>
    <dgm:cxn modelId="{E52AD872-DAB2-42DE-8DB4-A5A0BB10D0DD}" srcId="{5DA0F618-962F-478D-BD66-BB68C2852ACF}" destId="{E7195415-358E-4AFA-960A-07B383DF7300}" srcOrd="2" destOrd="0" parTransId="{214E96BB-CEE4-459D-8356-2804E8342EEF}" sibTransId="{9B647A19-F107-4A61-A341-99328F624BDC}"/>
    <dgm:cxn modelId="{71183E9C-AC11-48F5-8FC5-B0FB2EB517A0}" type="presOf" srcId="{B533439B-CB48-4F77-B84C-A96B33D74C0A}" destId="{3A9BB990-589F-4489-8CD0-61845BDD4139}" srcOrd="0" destOrd="0" presId="urn:microsoft.com/office/officeart/2018/2/layout/IconVerticalSolidList"/>
    <dgm:cxn modelId="{33D5A4A1-836F-4B69-8D94-7003EC8847A4}" type="presOf" srcId="{5DA0F618-962F-478D-BD66-BB68C2852ACF}" destId="{25757D55-5809-4EE7-84D9-5583162AEC8D}" srcOrd="0" destOrd="0" presId="urn:microsoft.com/office/officeart/2018/2/layout/IconVerticalSolidList"/>
    <dgm:cxn modelId="{2D4ED9CA-A2B4-470E-9F65-17ED1CBB5A1E}" type="presOf" srcId="{E149843D-829F-4D94-9989-0D9674DA01AF}" destId="{37447250-2F64-4CE8-BF25-792001059BD3}" srcOrd="0" destOrd="0" presId="urn:microsoft.com/office/officeart/2018/2/layout/IconVerticalSolidList"/>
    <dgm:cxn modelId="{58FEC5AC-836D-4F77-B7B4-1D2F6069B6E7}" type="presParOf" srcId="{25757D55-5809-4EE7-84D9-5583162AEC8D}" destId="{210E0F95-4CD3-42DA-916F-9ACBFC3328CB}" srcOrd="0" destOrd="0" presId="urn:microsoft.com/office/officeart/2018/2/layout/IconVerticalSolidList"/>
    <dgm:cxn modelId="{CD6EC9EB-2B8B-4684-9479-6443F738BA31}" type="presParOf" srcId="{210E0F95-4CD3-42DA-916F-9ACBFC3328CB}" destId="{1C1153E0-6219-42F9-8EF3-0882BF5C0AE1}" srcOrd="0" destOrd="0" presId="urn:microsoft.com/office/officeart/2018/2/layout/IconVerticalSolidList"/>
    <dgm:cxn modelId="{93936B55-FF9A-44F1-B0FC-0FC8A8134A61}" type="presParOf" srcId="{210E0F95-4CD3-42DA-916F-9ACBFC3328CB}" destId="{3745CB43-76DE-43E4-A403-A1A61CC71F1E}" srcOrd="1" destOrd="0" presId="urn:microsoft.com/office/officeart/2018/2/layout/IconVerticalSolidList"/>
    <dgm:cxn modelId="{A398603A-F466-4C40-AA7F-34EE2F5B6BB0}" type="presParOf" srcId="{210E0F95-4CD3-42DA-916F-9ACBFC3328CB}" destId="{166C6BF1-5D02-4CDD-9E27-2F486D7CA236}" srcOrd="2" destOrd="0" presId="urn:microsoft.com/office/officeart/2018/2/layout/IconVerticalSolidList"/>
    <dgm:cxn modelId="{6CD8D537-4673-4E6C-86A1-E6DEC93FDBD5}" type="presParOf" srcId="{210E0F95-4CD3-42DA-916F-9ACBFC3328CB}" destId="{3A9BB990-589F-4489-8CD0-61845BDD4139}" srcOrd="3" destOrd="0" presId="urn:microsoft.com/office/officeart/2018/2/layout/IconVerticalSolidList"/>
    <dgm:cxn modelId="{357765A1-E0CC-4546-8A9C-20BC57868B9B}" type="presParOf" srcId="{25757D55-5809-4EE7-84D9-5583162AEC8D}" destId="{05D3718A-3BE6-4417-ADB9-EC1715847349}" srcOrd="1" destOrd="0" presId="urn:microsoft.com/office/officeart/2018/2/layout/IconVerticalSolidList"/>
    <dgm:cxn modelId="{1D560B4F-B488-4541-9721-07DA30B37A3C}" type="presParOf" srcId="{25757D55-5809-4EE7-84D9-5583162AEC8D}" destId="{DAF67BD1-1B88-4616-8EF9-FEB7FCB1A543}" srcOrd="2" destOrd="0" presId="urn:microsoft.com/office/officeart/2018/2/layout/IconVerticalSolidList"/>
    <dgm:cxn modelId="{1303C2D1-A351-434F-927E-0D98A00205EC}" type="presParOf" srcId="{DAF67BD1-1B88-4616-8EF9-FEB7FCB1A543}" destId="{B6825A39-C11B-4072-9FD9-C889DA70B372}" srcOrd="0" destOrd="0" presId="urn:microsoft.com/office/officeart/2018/2/layout/IconVerticalSolidList"/>
    <dgm:cxn modelId="{345B6F4F-8BA8-46AF-ADE5-4A1BA89DF5F6}" type="presParOf" srcId="{DAF67BD1-1B88-4616-8EF9-FEB7FCB1A543}" destId="{9892451F-6FBF-4123-94B4-1D574F4B8FDE}" srcOrd="1" destOrd="0" presId="urn:microsoft.com/office/officeart/2018/2/layout/IconVerticalSolidList"/>
    <dgm:cxn modelId="{E9E46645-CC2E-47B2-8978-9810892EDCD0}" type="presParOf" srcId="{DAF67BD1-1B88-4616-8EF9-FEB7FCB1A543}" destId="{46F3862D-CEF5-4BC7-9F37-1A742F7CE48F}" srcOrd="2" destOrd="0" presId="urn:microsoft.com/office/officeart/2018/2/layout/IconVerticalSolidList"/>
    <dgm:cxn modelId="{BDB42BA7-A757-43EE-9910-587260F1227C}" type="presParOf" srcId="{DAF67BD1-1B88-4616-8EF9-FEB7FCB1A543}" destId="{37447250-2F64-4CE8-BF25-792001059BD3}" srcOrd="3" destOrd="0" presId="urn:microsoft.com/office/officeart/2018/2/layout/IconVerticalSolidList"/>
    <dgm:cxn modelId="{F538B8BF-E696-407F-804F-02313F3C1032}" type="presParOf" srcId="{25757D55-5809-4EE7-84D9-5583162AEC8D}" destId="{A8686492-C263-4018-8A5A-F47206FA9582}" srcOrd="3" destOrd="0" presId="urn:microsoft.com/office/officeart/2018/2/layout/IconVerticalSolidList"/>
    <dgm:cxn modelId="{516A4B27-A885-4646-9895-FF4862DD73DA}" type="presParOf" srcId="{25757D55-5809-4EE7-84D9-5583162AEC8D}" destId="{404CD934-99AF-4D4D-9444-E4A2972F28D9}" srcOrd="4" destOrd="0" presId="urn:microsoft.com/office/officeart/2018/2/layout/IconVerticalSolidList"/>
    <dgm:cxn modelId="{D09FDB00-77C0-43C7-A7BA-97E14C68E1C3}" type="presParOf" srcId="{404CD934-99AF-4D4D-9444-E4A2972F28D9}" destId="{4D6FCEE6-3D53-4EAF-8311-38C22D6F3F13}" srcOrd="0" destOrd="0" presId="urn:microsoft.com/office/officeart/2018/2/layout/IconVerticalSolidList"/>
    <dgm:cxn modelId="{86AD026C-38DB-45AD-B25B-1E1BC1F16E72}" type="presParOf" srcId="{404CD934-99AF-4D4D-9444-E4A2972F28D9}" destId="{35E8D674-2DF2-467D-B605-3B74D06E2F1F}" srcOrd="1" destOrd="0" presId="urn:microsoft.com/office/officeart/2018/2/layout/IconVerticalSolidList"/>
    <dgm:cxn modelId="{5E30BD11-6693-4B9C-9C8F-D574FAA9C1CA}" type="presParOf" srcId="{404CD934-99AF-4D4D-9444-E4A2972F28D9}" destId="{8EE1F58B-F1E2-480E-9D5F-B764366F9297}" srcOrd="2" destOrd="0" presId="urn:microsoft.com/office/officeart/2018/2/layout/IconVerticalSolidList"/>
    <dgm:cxn modelId="{F9C04951-5A41-4B46-94BD-41935FFA41F1}" type="presParOf" srcId="{404CD934-99AF-4D4D-9444-E4A2972F28D9}" destId="{0471093C-7230-42F8-8D6A-CDFA85B7402E}"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6208513B-5A5D-4230-831F-2859E7061608}"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E95ABB78-A0A2-448D-8C9A-06088133B7A0}">
      <dgm:prSet/>
      <dgm:spPr/>
      <dgm:t>
        <a:bodyPr/>
        <a:lstStyle/>
        <a:p>
          <a:pPr>
            <a:lnSpc>
              <a:spcPct val="100000"/>
            </a:lnSpc>
          </a:pPr>
          <a:r>
            <a:rPr lang="en-US"/>
            <a:t>Requirements specification formally documents the user and system requirements and creates a software requirements document.</a:t>
          </a:r>
        </a:p>
      </dgm:t>
    </dgm:pt>
    <dgm:pt modelId="{0DA12A09-AD29-4114-B9A7-37479695F4D3}" type="parTrans" cxnId="{E55DA422-65E0-4EB8-AF20-6E594959578B}">
      <dgm:prSet/>
      <dgm:spPr/>
      <dgm:t>
        <a:bodyPr/>
        <a:lstStyle/>
        <a:p>
          <a:endParaRPr lang="en-US"/>
        </a:p>
      </dgm:t>
    </dgm:pt>
    <dgm:pt modelId="{C107A1BD-9144-4CD5-9EA3-21C691C06F65}" type="sibTrans" cxnId="{E55DA422-65E0-4EB8-AF20-6E594959578B}">
      <dgm:prSet/>
      <dgm:spPr/>
      <dgm:t>
        <a:bodyPr/>
        <a:lstStyle/>
        <a:p>
          <a:endParaRPr lang="en-US"/>
        </a:p>
      </dgm:t>
    </dgm:pt>
    <dgm:pt modelId="{1B426C05-8993-4601-839F-2AB1A873B361}">
      <dgm:prSet/>
      <dgm:spPr/>
      <dgm:t>
        <a:bodyPr/>
        <a:lstStyle/>
        <a:p>
          <a:pPr>
            <a:lnSpc>
              <a:spcPct val="100000"/>
            </a:lnSpc>
          </a:pPr>
          <a:r>
            <a:rPr lang="en-US"/>
            <a:t>The software requirements document is an agreed statement of the system requirements and should be organised so that system customers and developers can use it.</a:t>
          </a:r>
        </a:p>
      </dgm:t>
    </dgm:pt>
    <dgm:pt modelId="{A08E4A86-6BFB-43B2-9CA6-54B5BEB9E449}" type="parTrans" cxnId="{ED218AE7-D89C-422C-9C68-B8B378B82784}">
      <dgm:prSet/>
      <dgm:spPr/>
      <dgm:t>
        <a:bodyPr/>
        <a:lstStyle/>
        <a:p>
          <a:endParaRPr lang="en-US"/>
        </a:p>
      </dgm:t>
    </dgm:pt>
    <dgm:pt modelId="{92D35C13-3EEE-47B8-B7CA-2E55CA1CA1AA}" type="sibTrans" cxnId="{ED218AE7-D89C-422C-9C68-B8B378B82784}">
      <dgm:prSet/>
      <dgm:spPr/>
      <dgm:t>
        <a:bodyPr/>
        <a:lstStyle/>
        <a:p>
          <a:endParaRPr lang="en-US"/>
        </a:p>
      </dgm:t>
    </dgm:pt>
    <dgm:pt modelId="{274F895A-E6B9-4BF0-9379-04BE159CCDE9}" type="pres">
      <dgm:prSet presAssocID="{6208513B-5A5D-4230-831F-2859E7061608}" presName="root" presStyleCnt="0">
        <dgm:presLayoutVars>
          <dgm:dir/>
          <dgm:resizeHandles val="exact"/>
        </dgm:presLayoutVars>
      </dgm:prSet>
      <dgm:spPr/>
    </dgm:pt>
    <dgm:pt modelId="{2CC726BC-85DE-4E33-B08F-B76C42892F80}" type="pres">
      <dgm:prSet presAssocID="{E95ABB78-A0A2-448D-8C9A-06088133B7A0}" presName="compNode" presStyleCnt="0"/>
      <dgm:spPr/>
    </dgm:pt>
    <dgm:pt modelId="{E874B832-808D-45F6-AA28-A5777A289E4A}" type="pres">
      <dgm:prSet presAssocID="{E95ABB78-A0A2-448D-8C9A-06088133B7A0}" presName="bgRect" presStyleLbl="bgShp" presStyleIdx="0" presStyleCnt="2"/>
      <dgm:spPr/>
    </dgm:pt>
    <dgm:pt modelId="{C1F01C60-2433-49F0-9227-D3128B84DC12}" type="pres">
      <dgm:prSet presAssocID="{E95ABB78-A0A2-448D-8C9A-06088133B7A0}"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Document"/>
        </a:ext>
      </dgm:extLst>
    </dgm:pt>
    <dgm:pt modelId="{01A0D0D5-4419-4E22-8EA1-33986D150A55}" type="pres">
      <dgm:prSet presAssocID="{E95ABB78-A0A2-448D-8C9A-06088133B7A0}" presName="spaceRect" presStyleCnt="0"/>
      <dgm:spPr/>
    </dgm:pt>
    <dgm:pt modelId="{9D8FC006-DC6C-4D3C-A161-65CC84EEDFE7}" type="pres">
      <dgm:prSet presAssocID="{E95ABB78-A0A2-448D-8C9A-06088133B7A0}" presName="parTx" presStyleLbl="revTx" presStyleIdx="0" presStyleCnt="2">
        <dgm:presLayoutVars>
          <dgm:chMax val="0"/>
          <dgm:chPref val="0"/>
        </dgm:presLayoutVars>
      </dgm:prSet>
      <dgm:spPr/>
    </dgm:pt>
    <dgm:pt modelId="{955CC657-BBAD-4A70-9C3D-C1BBDB149854}" type="pres">
      <dgm:prSet presAssocID="{C107A1BD-9144-4CD5-9EA3-21C691C06F65}" presName="sibTrans" presStyleCnt="0"/>
      <dgm:spPr/>
    </dgm:pt>
    <dgm:pt modelId="{6B578773-AC06-4255-B9C0-87E7B2282237}" type="pres">
      <dgm:prSet presAssocID="{1B426C05-8993-4601-839F-2AB1A873B361}" presName="compNode" presStyleCnt="0"/>
      <dgm:spPr/>
    </dgm:pt>
    <dgm:pt modelId="{B8D0C004-0EA7-4F03-88C3-51253F7A34D8}" type="pres">
      <dgm:prSet presAssocID="{1B426C05-8993-4601-839F-2AB1A873B361}" presName="bgRect" presStyleLbl="bgShp" presStyleIdx="1" presStyleCnt="2"/>
      <dgm:spPr/>
    </dgm:pt>
    <dgm:pt modelId="{684A6E80-200C-45AE-8A82-8A268E567C89}" type="pres">
      <dgm:prSet presAssocID="{1B426C05-8993-4601-839F-2AB1A873B361}"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Diagramme de flux"/>
        </a:ext>
      </dgm:extLst>
    </dgm:pt>
    <dgm:pt modelId="{FFEC76F0-592D-4547-826C-D41B1DF297AD}" type="pres">
      <dgm:prSet presAssocID="{1B426C05-8993-4601-839F-2AB1A873B361}" presName="spaceRect" presStyleCnt="0"/>
      <dgm:spPr/>
    </dgm:pt>
    <dgm:pt modelId="{A3E34E8A-D636-4514-99D1-95E276605978}" type="pres">
      <dgm:prSet presAssocID="{1B426C05-8993-4601-839F-2AB1A873B361}" presName="parTx" presStyleLbl="revTx" presStyleIdx="1" presStyleCnt="2">
        <dgm:presLayoutVars>
          <dgm:chMax val="0"/>
          <dgm:chPref val="0"/>
        </dgm:presLayoutVars>
      </dgm:prSet>
      <dgm:spPr/>
    </dgm:pt>
  </dgm:ptLst>
  <dgm:cxnLst>
    <dgm:cxn modelId="{8884FA0F-AB60-4191-9507-11CA5428574F}" type="presOf" srcId="{1B426C05-8993-4601-839F-2AB1A873B361}" destId="{A3E34E8A-D636-4514-99D1-95E276605978}" srcOrd="0" destOrd="0" presId="urn:microsoft.com/office/officeart/2018/2/layout/IconVerticalSolidList"/>
    <dgm:cxn modelId="{E55DA422-65E0-4EB8-AF20-6E594959578B}" srcId="{6208513B-5A5D-4230-831F-2859E7061608}" destId="{E95ABB78-A0A2-448D-8C9A-06088133B7A0}" srcOrd="0" destOrd="0" parTransId="{0DA12A09-AD29-4114-B9A7-37479695F4D3}" sibTransId="{C107A1BD-9144-4CD5-9EA3-21C691C06F65}"/>
    <dgm:cxn modelId="{E40BF024-D0D4-4F02-B30E-539B4C532C2B}" type="presOf" srcId="{E95ABB78-A0A2-448D-8C9A-06088133B7A0}" destId="{9D8FC006-DC6C-4D3C-A161-65CC84EEDFE7}" srcOrd="0" destOrd="0" presId="urn:microsoft.com/office/officeart/2018/2/layout/IconVerticalSolidList"/>
    <dgm:cxn modelId="{ED218AE7-D89C-422C-9C68-B8B378B82784}" srcId="{6208513B-5A5D-4230-831F-2859E7061608}" destId="{1B426C05-8993-4601-839F-2AB1A873B361}" srcOrd="1" destOrd="0" parTransId="{A08E4A86-6BFB-43B2-9CA6-54B5BEB9E449}" sibTransId="{92D35C13-3EEE-47B8-B7CA-2E55CA1CA1AA}"/>
    <dgm:cxn modelId="{3D3D1DF7-D691-4BBC-AE14-15E144E43B34}" type="presOf" srcId="{6208513B-5A5D-4230-831F-2859E7061608}" destId="{274F895A-E6B9-4BF0-9379-04BE159CCDE9}" srcOrd="0" destOrd="0" presId="urn:microsoft.com/office/officeart/2018/2/layout/IconVerticalSolidList"/>
    <dgm:cxn modelId="{F8708DA7-8379-4D52-9C35-9CDF7D46ED68}" type="presParOf" srcId="{274F895A-E6B9-4BF0-9379-04BE159CCDE9}" destId="{2CC726BC-85DE-4E33-B08F-B76C42892F80}" srcOrd="0" destOrd="0" presId="urn:microsoft.com/office/officeart/2018/2/layout/IconVerticalSolidList"/>
    <dgm:cxn modelId="{4D6C07CA-E9A5-4D60-9146-1D2BBFE04783}" type="presParOf" srcId="{2CC726BC-85DE-4E33-B08F-B76C42892F80}" destId="{E874B832-808D-45F6-AA28-A5777A289E4A}" srcOrd="0" destOrd="0" presId="urn:microsoft.com/office/officeart/2018/2/layout/IconVerticalSolidList"/>
    <dgm:cxn modelId="{90A2BEC2-23C2-421F-A93F-B4EC42695CB6}" type="presParOf" srcId="{2CC726BC-85DE-4E33-B08F-B76C42892F80}" destId="{C1F01C60-2433-49F0-9227-D3128B84DC12}" srcOrd="1" destOrd="0" presId="urn:microsoft.com/office/officeart/2018/2/layout/IconVerticalSolidList"/>
    <dgm:cxn modelId="{1C64882B-2E3F-475D-8354-55C666F0D894}" type="presParOf" srcId="{2CC726BC-85DE-4E33-B08F-B76C42892F80}" destId="{01A0D0D5-4419-4E22-8EA1-33986D150A55}" srcOrd="2" destOrd="0" presId="urn:microsoft.com/office/officeart/2018/2/layout/IconVerticalSolidList"/>
    <dgm:cxn modelId="{EB2ECF7E-967B-42AA-B04D-4F811685394E}" type="presParOf" srcId="{2CC726BC-85DE-4E33-B08F-B76C42892F80}" destId="{9D8FC006-DC6C-4D3C-A161-65CC84EEDFE7}" srcOrd="3" destOrd="0" presId="urn:microsoft.com/office/officeart/2018/2/layout/IconVerticalSolidList"/>
    <dgm:cxn modelId="{83980C00-412D-41EC-A3C7-E5C9A1FB4144}" type="presParOf" srcId="{274F895A-E6B9-4BF0-9379-04BE159CCDE9}" destId="{955CC657-BBAD-4A70-9C3D-C1BBDB149854}" srcOrd="1" destOrd="0" presId="urn:microsoft.com/office/officeart/2018/2/layout/IconVerticalSolidList"/>
    <dgm:cxn modelId="{9477F7BB-88BB-488C-976E-DEA5A60CE52E}" type="presParOf" srcId="{274F895A-E6B9-4BF0-9379-04BE159CCDE9}" destId="{6B578773-AC06-4255-B9C0-87E7B2282237}" srcOrd="2" destOrd="0" presId="urn:microsoft.com/office/officeart/2018/2/layout/IconVerticalSolidList"/>
    <dgm:cxn modelId="{9789F39F-9370-4841-AA7C-C873BDCB966D}" type="presParOf" srcId="{6B578773-AC06-4255-B9C0-87E7B2282237}" destId="{B8D0C004-0EA7-4F03-88C3-51253F7A34D8}" srcOrd="0" destOrd="0" presId="urn:microsoft.com/office/officeart/2018/2/layout/IconVerticalSolidList"/>
    <dgm:cxn modelId="{1B0378E2-A97D-4EFE-BED3-707E7C3F0223}" type="presParOf" srcId="{6B578773-AC06-4255-B9C0-87E7B2282237}" destId="{684A6E80-200C-45AE-8A82-8A268E567C89}" srcOrd="1" destOrd="0" presId="urn:microsoft.com/office/officeart/2018/2/layout/IconVerticalSolidList"/>
    <dgm:cxn modelId="{F3A4FA9C-D3BC-4E4B-BA26-CA4C0244B280}" type="presParOf" srcId="{6B578773-AC06-4255-B9C0-87E7B2282237}" destId="{FFEC76F0-592D-4547-826C-D41B1DF297AD}" srcOrd="2" destOrd="0" presId="urn:microsoft.com/office/officeart/2018/2/layout/IconVerticalSolidList"/>
    <dgm:cxn modelId="{B8B82061-1E60-4EB9-B855-5577B0AA7BFE}" type="presParOf" srcId="{6B578773-AC06-4255-B9C0-87E7B2282237}" destId="{A3E34E8A-D636-4514-99D1-95E276605978}"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30815BC6-13EB-4AE6-902E-92BF0A1DA0DA}"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DA58569A-96BC-4950-BFA9-4B4B44350A21}">
      <dgm:prSet/>
      <dgm:spPr/>
      <dgm:t>
        <a:bodyPr/>
        <a:lstStyle/>
        <a:p>
          <a:pPr>
            <a:lnSpc>
              <a:spcPct val="100000"/>
            </a:lnSpc>
          </a:pPr>
          <a:r>
            <a:rPr lang="en-US"/>
            <a:t>Requirements validation is the process of checking the requirements for validity, consistency, completeness, realism and verifiability. </a:t>
          </a:r>
        </a:p>
      </dgm:t>
    </dgm:pt>
    <dgm:pt modelId="{FFE37865-7E85-4BB2-94C8-BAE48189A1EE}" type="parTrans" cxnId="{F9FF1B42-8A17-43B8-8D42-9F3C134BC472}">
      <dgm:prSet/>
      <dgm:spPr/>
      <dgm:t>
        <a:bodyPr/>
        <a:lstStyle/>
        <a:p>
          <a:endParaRPr lang="en-US"/>
        </a:p>
      </dgm:t>
    </dgm:pt>
    <dgm:pt modelId="{9651E368-5860-4D7B-9386-0BD98E8AF4D9}" type="sibTrans" cxnId="{F9FF1B42-8A17-43B8-8D42-9F3C134BC472}">
      <dgm:prSet/>
      <dgm:spPr/>
      <dgm:t>
        <a:bodyPr/>
        <a:lstStyle/>
        <a:p>
          <a:endParaRPr lang="en-US"/>
        </a:p>
      </dgm:t>
    </dgm:pt>
    <dgm:pt modelId="{180BDE79-4EB8-45CC-B20F-EB8FEC110198}">
      <dgm:prSet/>
      <dgm:spPr/>
      <dgm:t>
        <a:bodyPr/>
        <a:lstStyle/>
        <a:p>
          <a:pPr>
            <a:lnSpc>
              <a:spcPct val="100000"/>
            </a:lnSpc>
          </a:pPr>
          <a:r>
            <a:rPr lang="en-US"/>
            <a:t>Business, organizational and technical changes inevitably lead to changes to the requirements for a software system. Requirements management is the process of managing and controlling these changes.</a:t>
          </a:r>
        </a:p>
      </dgm:t>
    </dgm:pt>
    <dgm:pt modelId="{5B994854-927B-4AEE-BD2A-055A065F689E}" type="parTrans" cxnId="{1B81DC99-C6EA-4875-B5F7-FC3FFBB07F38}">
      <dgm:prSet/>
      <dgm:spPr/>
      <dgm:t>
        <a:bodyPr/>
        <a:lstStyle/>
        <a:p>
          <a:endParaRPr lang="en-US"/>
        </a:p>
      </dgm:t>
    </dgm:pt>
    <dgm:pt modelId="{6C1CA018-05D5-443F-9D43-C1F2768B8873}" type="sibTrans" cxnId="{1B81DC99-C6EA-4875-B5F7-FC3FFBB07F38}">
      <dgm:prSet/>
      <dgm:spPr/>
      <dgm:t>
        <a:bodyPr/>
        <a:lstStyle/>
        <a:p>
          <a:endParaRPr lang="en-US"/>
        </a:p>
      </dgm:t>
    </dgm:pt>
    <dgm:pt modelId="{9B40F9BA-BE78-4B1C-9115-33569124BE45}" type="pres">
      <dgm:prSet presAssocID="{30815BC6-13EB-4AE6-902E-92BF0A1DA0DA}" presName="root" presStyleCnt="0">
        <dgm:presLayoutVars>
          <dgm:dir/>
          <dgm:resizeHandles val="exact"/>
        </dgm:presLayoutVars>
      </dgm:prSet>
      <dgm:spPr/>
    </dgm:pt>
    <dgm:pt modelId="{9FDE670E-B6D5-409F-BB25-B90F6BB916D5}" type="pres">
      <dgm:prSet presAssocID="{DA58569A-96BC-4950-BFA9-4B4B44350A21}" presName="compNode" presStyleCnt="0"/>
      <dgm:spPr/>
    </dgm:pt>
    <dgm:pt modelId="{608BD9C3-1CC1-4EEA-9D88-E334A263098F}" type="pres">
      <dgm:prSet presAssocID="{DA58569A-96BC-4950-BFA9-4B4B44350A21}" presName="bgRect" presStyleLbl="bgShp" presStyleIdx="0" presStyleCnt="2"/>
      <dgm:spPr/>
    </dgm:pt>
    <dgm:pt modelId="{12C76302-562C-4250-969C-7C415936984B}" type="pres">
      <dgm:prSet presAssocID="{DA58569A-96BC-4950-BFA9-4B4B44350A21}"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Cible"/>
        </a:ext>
      </dgm:extLst>
    </dgm:pt>
    <dgm:pt modelId="{E6D270B3-4F8A-4F8D-886B-460F36ECFDAF}" type="pres">
      <dgm:prSet presAssocID="{DA58569A-96BC-4950-BFA9-4B4B44350A21}" presName="spaceRect" presStyleCnt="0"/>
      <dgm:spPr/>
    </dgm:pt>
    <dgm:pt modelId="{B401D25A-B9A2-4516-AF1E-481FF219DA80}" type="pres">
      <dgm:prSet presAssocID="{DA58569A-96BC-4950-BFA9-4B4B44350A21}" presName="parTx" presStyleLbl="revTx" presStyleIdx="0" presStyleCnt="2">
        <dgm:presLayoutVars>
          <dgm:chMax val="0"/>
          <dgm:chPref val="0"/>
        </dgm:presLayoutVars>
      </dgm:prSet>
      <dgm:spPr/>
    </dgm:pt>
    <dgm:pt modelId="{E943F917-1616-4C89-B262-7ACA2DD7B4F0}" type="pres">
      <dgm:prSet presAssocID="{9651E368-5860-4D7B-9386-0BD98E8AF4D9}" presName="sibTrans" presStyleCnt="0"/>
      <dgm:spPr/>
    </dgm:pt>
    <dgm:pt modelId="{52A409A0-FC30-41DB-980B-3BFEC9B80431}" type="pres">
      <dgm:prSet presAssocID="{180BDE79-4EB8-45CC-B20F-EB8FEC110198}" presName="compNode" presStyleCnt="0"/>
      <dgm:spPr/>
    </dgm:pt>
    <dgm:pt modelId="{1502755E-A986-4EAF-A684-58D079DB50FA}" type="pres">
      <dgm:prSet presAssocID="{180BDE79-4EB8-45CC-B20F-EB8FEC110198}" presName="bgRect" presStyleLbl="bgShp" presStyleIdx="1" presStyleCnt="2"/>
      <dgm:spPr/>
    </dgm:pt>
    <dgm:pt modelId="{280DBE4D-3A71-4E0C-9D08-D8D4FFB4A536}" type="pres">
      <dgm:prSet presAssocID="{180BDE79-4EB8-45CC-B20F-EB8FEC110198}"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Hiérarchie"/>
        </a:ext>
      </dgm:extLst>
    </dgm:pt>
    <dgm:pt modelId="{DD1FC1D9-67AD-4F78-B269-AB09FD34F293}" type="pres">
      <dgm:prSet presAssocID="{180BDE79-4EB8-45CC-B20F-EB8FEC110198}" presName="spaceRect" presStyleCnt="0"/>
      <dgm:spPr/>
    </dgm:pt>
    <dgm:pt modelId="{2C7317E9-6B2B-4CA4-9CEA-8FAD3A3F589F}" type="pres">
      <dgm:prSet presAssocID="{180BDE79-4EB8-45CC-B20F-EB8FEC110198}" presName="parTx" presStyleLbl="revTx" presStyleIdx="1" presStyleCnt="2">
        <dgm:presLayoutVars>
          <dgm:chMax val="0"/>
          <dgm:chPref val="0"/>
        </dgm:presLayoutVars>
      </dgm:prSet>
      <dgm:spPr/>
    </dgm:pt>
  </dgm:ptLst>
  <dgm:cxnLst>
    <dgm:cxn modelId="{14BA3408-4D7C-4A8C-8AB1-FB5AEE642328}" type="presOf" srcId="{DA58569A-96BC-4950-BFA9-4B4B44350A21}" destId="{B401D25A-B9A2-4516-AF1E-481FF219DA80}" srcOrd="0" destOrd="0" presId="urn:microsoft.com/office/officeart/2018/2/layout/IconVerticalSolidList"/>
    <dgm:cxn modelId="{F9FF1B42-8A17-43B8-8D42-9F3C134BC472}" srcId="{30815BC6-13EB-4AE6-902E-92BF0A1DA0DA}" destId="{DA58569A-96BC-4950-BFA9-4B4B44350A21}" srcOrd="0" destOrd="0" parTransId="{FFE37865-7E85-4BB2-94C8-BAE48189A1EE}" sibTransId="{9651E368-5860-4D7B-9386-0BD98E8AF4D9}"/>
    <dgm:cxn modelId="{54FF2C47-EC5E-460D-9D2B-FD65B0D8ED4E}" type="presOf" srcId="{180BDE79-4EB8-45CC-B20F-EB8FEC110198}" destId="{2C7317E9-6B2B-4CA4-9CEA-8FAD3A3F589F}" srcOrd="0" destOrd="0" presId="urn:microsoft.com/office/officeart/2018/2/layout/IconVerticalSolidList"/>
    <dgm:cxn modelId="{1B81DC99-C6EA-4875-B5F7-FC3FFBB07F38}" srcId="{30815BC6-13EB-4AE6-902E-92BF0A1DA0DA}" destId="{180BDE79-4EB8-45CC-B20F-EB8FEC110198}" srcOrd="1" destOrd="0" parTransId="{5B994854-927B-4AEE-BD2A-055A065F689E}" sibTransId="{6C1CA018-05D5-443F-9D43-C1F2768B8873}"/>
    <dgm:cxn modelId="{8C2089C4-D05C-4A97-9CEA-7EC12FAC8762}" type="presOf" srcId="{30815BC6-13EB-4AE6-902E-92BF0A1DA0DA}" destId="{9B40F9BA-BE78-4B1C-9115-33569124BE45}" srcOrd="0" destOrd="0" presId="urn:microsoft.com/office/officeart/2018/2/layout/IconVerticalSolidList"/>
    <dgm:cxn modelId="{890095B8-74F2-4579-8C34-F39723F19B22}" type="presParOf" srcId="{9B40F9BA-BE78-4B1C-9115-33569124BE45}" destId="{9FDE670E-B6D5-409F-BB25-B90F6BB916D5}" srcOrd="0" destOrd="0" presId="urn:microsoft.com/office/officeart/2018/2/layout/IconVerticalSolidList"/>
    <dgm:cxn modelId="{A421C389-079C-4619-9FD2-E52EC9350FFE}" type="presParOf" srcId="{9FDE670E-B6D5-409F-BB25-B90F6BB916D5}" destId="{608BD9C3-1CC1-4EEA-9D88-E334A263098F}" srcOrd="0" destOrd="0" presId="urn:microsoft.com/office/officeart/2018/2/layout/IconVerticalSolidList"/>
    <dgm:cxn modelId="{3B7C1B9E-6334-4CC5-B138-5FD92AFB91DA}" type="presParOf" srcId="{9FDE670E-B6D5-409F-BB25-B90F6BB916D5}" destId="{12C76302-562C-4250-969C-7C415936984B}" srcOrd="1" destOrd="0" presId="urn:microsoft.com/office/officeart/2018/2/layout/IconVerticalSolidList"/>
    <dgm:cxn modelId="{D40720D8-D4F2-4300-B994-994E6605E5F3}" type="presParOf" srcId="{9FDE670E-B6D5-409F-BB25-B90F6BB916D5}" destId="{E6D270B3-4F8A-4F8D-886B-460F36ECFDAF}" srcOrd="2" destOrd="0" presId="urn:microsoft.com/office/officeart/2018/2/layout/IconVerticalSolidList"/>
    <dgm:cxn modelId="{12DD3054-B210-426C-B6DB-E8D2E7978A68}" type="presParOf" srcId="{9FDE670E-B6D5-409F-BB25-B90F6BB916D5}" destId="{B401D25A-B9A2-4516-AF1E-481FF219DA80}" srcOrd="3" destOrd="0" presId="urn:microsoft.com/office/officeart/2018/2/layout/IconVerticalSolidList"/>
    <dgm:cxn modelId="{68CFB2B0-AEDB-4CCC-84A9-9D4DFCDCE3DC}" type="presParOf" srcId="{9B40F9BA-BE78-4B1C-9115-33569124BE45}" destId="{E943F917-1616-4C89-B262-7ACA2DD7B4F0}" srcOrd="1" destOrd="0" presId="urn:microsoft.com/office/officeart/2018/2/layout/IconVerticalSolidList"/>
    <dgm:cxn modelId="{E77B2F5C-DE32-450A-9EEB-6CFA424C116A}" type="presParOf" srcId="{9B40F9BA-BE78-4B1C-9115-33569124BE45}" destId="{52A409A0-FC30-41DB-980B-3BFEC9B80431}" srcOrd="2" destOrd="0" presId="urn:microsoft.com/office/officeart/2018/2/layout/IconVerticalSolidList"/>
    <dgm:cxn modelId="{00429C69-62B8-4BD5-A71F-1F6C0964AA01}" type="presParOf" srcId="{52A409A0-FC30-41DB-980B-3BFEC9B80431}" destId="{1502755E-A986-4EAF-A684-58D079DB50FA}" srcOrd="0" destOrd="0" presId="urn:microsoft.com/office/officeart/2018/2/layout/IconVerticalSolidList"/>
    <dgm:cxn modelId="{2633EE99-911B-4B0F-B488-2684BAD40A25}" type="presParOf" srcId="{52A409A0-FC30-41DB-980B-3BFEC9B80431}" destId="{280DBE4D-3A71-4E0C-9D08-D8D4FFB4A536}" srcOrd="1" destOrd="0" presId="urn:microsoft.com/office/officeart/2018/2/layout/IconVerticalSolidList"/>
    <dgm:cxn modelId="{1D2B6EEC-419A-477C-90E9-0D4E98F329E8}" type="presParOf" srcId="{52A409A0-FC30-41DB-980B-3BFEC9B80431}" destId="{DD1FC1D9-67AD-4F78-B269-AB09FD34F293}" srcOrd="2" destOrd="0" presId="urn:microsoft.com/office/officeart/2018/2/layout/IconVerticalSolidList"/>
    <dgm:cxn modelId="{2E71A9A4-242E-46BC-839F-721B89D304B4}" type="presParOf" srcId="{52A409A0-FC30-41DB-980B-3BFEC9B80431}" destId="{2C7317E9-6B2B-4CA4-9CEA-8FAD3A3F589F}"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61D0E54-B544-4FAF-9E69-36DC11FBDBB1}" type="doc">
      <dgm:prSet loTypeId="urn:microsoft.com/office/officeart/2005/8/layout/list1" loCatId="list" qsTypeId="urn:microsoft.com/office/officeart/2005/8/quickstyle/simple1" qsCatId="simple" csTypeId="urn:microsoft.com/office/officeart/2005/8/colors/accent4_2" csCatId="accent4"/>
      <dgm:spPr/>
      <dgm:t>
        <a:bodyPr/>
        <a:lstStyle/>
        <a:p>
          <a:endParaRPr lang="en-US"/>
        </a:p>
      </dgm:t>
    </dgm:pt>
    <dgm:pt modelId="{3ACB048A-C6B5-4F92-A1E7-CBE2C33333A5}">
      <dgm:prSet/>
      <dgm:spPr/>
      <dgm:t>
        <a:bodyPr/>
        <a:lstStyle/>
        <a:p>
          <a:r>
            <a:rPr lang="fr-FR"/>
            <a:t>Description of the required functionnality</a:t>
          </a:r>
          <a:endParaRPr lang="en-US"/>
        </a:p>
      </dgm:t>
    </dgm:pt>
    <dgm:pt modelId="{69A28793-DF36-4699-BDBD-F7582B6426D5}" type="parTrans" cxnId="{AA9D9538-F4F3-4B0C-875F-37D3FDA9305C}">
      <dgm:prSet/>
      <dgm:spPr/>
      <dgm:t>
        <a:bodyPr/>
        <a:lstStyle/>
        <a:p>
          <a:endParaRPr lang="en-US"/>
        </a:p>
      </dgm:t>
    </dgm:pt>
    <dgm:pt modelId="{6FF3777C-CAA4-479C-9BD1-DBA21019AC1A}" type="sibTrans" cxnId="{AA9D9538-F4F3-4B0C-875F-37D3FDA9305C}">
      <dgm:prSet/>
      <dgm:spPr/>
      <dgm:t>
        <a:bodyPr/>
        <a:lstStyle/>
        <a:p>
          <a:endParaRPr lang="en-US"/>
        </a:p>
      </dgm:t>
    </dgm:pt>
    <dgm:pt modelId="{CDBE8153-DEDE-4329-9A7B-EA3A3AAA9341}">
      <dgm:prSet/>
      <dgm:spPr/>
      <dgm:t>
        <a:bodyPr/>
        <a:lstStyle/>
        <a:p>
          <a:r>
            <a:rPr lang="fr-FR"/>
            <a:t>A client can add a product to his shopping basket</a:t>
          </a:r>
          <a:endParaRPr lang="en-US"/>
        </a:p>
      </dgm:t>
    </dgm:pt>
    <dgm:pt modelId="{B513E337-D491-45AE-8479-D9287045B5D3}" type="parTrans" cxnId="{1E72CC8E-7EA5-4CDE-9C5D-80A04FAD46F3}">
      <dgm:prSet/>
      <dgm:spPr/>
      <dgm:t>
        <a:bodyPr/>
        <a:lstStyle/>
        <a:p>
          <a:endParaRPr lang="en-US"/>
        </a:p>
      </dgm:t>
    </dgm:pt>
    <dgm:pt modelId="{584FE54D-3397-40DC-A13B-AEA485F89BE1}" type="sibTrans" cxnId="{1E72CC8E-7EA5-4CDE-9C5D-80A04FAD46F3}">
      <dgm:prSet/>
      <dgm:spPr/>
      <dgm:t>
        <a:bodyPr/>
        <a:lstStyle/>
        <a:p>
          <a:endParaRPr lang="en-US"/>
        </a:p>
      </dgm:t>
    </dgm:pt>
    <dgm:pt modelId="{03DD4B44-7458-4047-8563-34A01E2B9FC6}">
      <dgm:prSet/>
      <dgm:spPr/>
      <dgm:t>
        <a:bodyPr/>
        <a:lstStyle/>
        <a:p>
          <a:r>
            <a:rPr lang="fr-FR"/>
            <a:t>Details of realisation</a:t>
          </a:r>
          <a:endParaRPr lang="en-US"/>
        </a:p>
      </dgm:t>
    </dgm:pt>
    <dgm:pt modelId="{7C1754DA-4EA6-499C-9A5A-C4436BA052C1}" type="parTrans" cxnId="{562E451E-819F-480C-8D61-C3867FEEF755}">
      <dgm:prSet/>
      <dgm:spPr/>
      <dgm:t>
        <a:bodyPr/>
        <a:lstStyle/>
        <a:p>
          <a:endParaRPr lang="en-US"/>
        </a:p>
      </dgm:t>
    </dgm:pt>
    <dgm:pt modelId="{07BCEDAB-7AE1-4541-9A26-4496522E0435}" type="sibTrans" cxnId="{562E451E-819F-480C-8D61-C3867FEEF755}">
      <dgm:prSet/>
      <dgm:spPr/>
      <dgm:t>
        <a:bodyPr/>
        <a:lstStyle/>
        <a:p>
          <a:endParaRPr lang="en-US"/>
        </a:p>
      </dgm:t>
    </dgm:pt>
    <dgm:pt modelId="{8D8650B9-73A0-4C86-8805-99BB0F0BA60C}">
      <dgm:prSet/>
      <dgm:spPr/>
      <dgm:t>
        <a:bodyPr/>
        <a:lstStyle/>
        <a:p>
          <a:r>
            <a:rPr lang="fr-FR"/>
            <a:t>The product is added to the basket</a:t>
          </a:r>
          <a:endParaRPr lang="en-US"/>
        </a:p>
      </dgm:t>
    </dgm:pt>
    <dgm:pt modelId="{CEBD8789-80A4-4CC9-B148-1EE7131EEB16}" type="parTrans" cxnId="{08B3985C-50E1-4814-A67E-52E355270C37}">
      <dgm:prSet/>
      <dgm:spPr/>
      <dgm:t>
        <a:bodyPr/>
        <a:lstStyle/>
        <a:p>
          <a:endParaRPr lang="en-US"/>
        </a:p>
      </dgm:t>
    </dgm:pt>
    <dgm:pt modelId="{A4FFED4C-3814-4A45-A043-2F0B7629A7B4}" type="sibTrans" cxnId="{08B3985C-50E1-4814-A67E-52E355270C37}">
      <dgm:prSet/>
      <dgm:spPr/>
      <dgm:t>
        <a:bodyPr/>
        <a:lstStyle/>
        <a:p>
          <a:endParaRPr lang="en-US"/>
        </a:p>
      </dgm:t>
    </dgm:pt>
    <dgm:pt modelId="{712249AF-BEC6-4669-BA6F-732DB0362232}">
      <dgm:prSet/>
      <dgm:spPr/>
      <dgm:t>
        <a:bodyPr/>
        <a:lstStyle/>
        <a:p>
          <a:r>
            <a:rPr lang="fr-FR"/>
            <a:t>For some product, the client can select a quantity. The quantity is limited by the available stock</a:t>
          </a:r>
          <a:endParaRPr lang="en-US"/>
        </a:p>
      </dgm:t>
    </dgm:pt>
    <dgm:pt modelId="{3946B76A-9FC1-497F-B71E-862EEE9DF23A}" type="parTrans" cxnId="{D6C43F7C-4E7C-4D26-B856-7A642BC87E17}">
      <dgm:prSet/>
      <dgm:spPr/>
      <dgm:t>
        <a:bodyPr/>
        <a:lstStyle/>
        <a:p>
          <a:endParaRPr lang="en-US"/>
        </a:p>
      </dgm:t>
    </dgm:pt>
    <dgm:pt modelId="{71B85837-B8FE-4BD2-A09B-DEE57297911A}" type="sibTrans" cxnId="{D6C43F7C-4E7C-4D26-B856-7A642BC87E17}">
      <dgm:prSet/>
      <dgm:spPr/>
      <dgm:t>
        <a:bodyPr/>
        <a:lstStyle/>
        <a:p>
          <a:endParaRPr lang="en-US"/>
        </a:p>
      </dgm:t>
    </dgm:pt>
    <dgm:pt modelId="{F43B0FC8-3463-43BA-830A-890C941F6BD0}">
      <dgm:prSet/>
      <dgm:spPr/>
      <dgm:t>
        <a:bodyPr/>
        <a:lstStyle/>
        <a:p>
          <a:r>
            <a:rPr lang="fr-FR"/>
            <a:t>The total cost of the basket is updated</a:t>
          </a:r>
          <a:endParaRPr lang="en-US"/>
        </a:p>
      </dgm:t>
    </dgm:pt>
    <dgm:pt modelId="{F6CE0472-DEA1-48D1-8C15-4B6C45D5AAA0}" type="parTrans" cxnId="{A8FF8F17-3DC2-4083-8490-3E6CDEF96911}">
      <dgm:prSet/>
      <dgm:spPr/>
      <dgm:t>
        <a:bodyPr/>
        <a:lstStyle/>
        <a:p>
          <a:endParaRPr lang="en-US"/>
        </a:p>
      </dgm:t>
    </dgm:pt>
    <dgm:pt modelId="{920579A2-600A-4803-848F-695CE618EF37}" type="sibTrans" cxnId="{A8FF8F17-3DC2-4083-8490-3E6CDEF96911}">
      <dgm:prSet/>
      <dgm:spPr/>
      <dgm:t>
        <a:bodyPr/>
        <a:lstStyle/>
        <a:p>
          <a:endParaRPr lang="en-US"/>
        </a:p>
      </dgm:t>
    </dgm:pt>
    <dgm:pt modelId="{8213413E-C400-49C3-9733-0B7F4B8ACCF9}">
      <dgm:prSet/>
      <dgm:spPr/>
      <dgm:t>
        <a:bodyPr/>
        <a:lstStyle/>
        <a:p>
          <a:r>
            <a:rPr lang="fr-FR"/>
            <a:t>The product stock is updated provisionally</a:t>
          </a:r>
          <a:endParaRPr lang="en-US"/>
        </a:p>
      </dgm:t>
    </dgm:pt>
    <dgm:pt modelId="{E185A82D-58C0-47F6-BF9D-0141D5B25386}" type="parTrans" cxnId="{24888DEE-31D7-4EE7-AD1E-83CBB0DA1BB1}">
      <dgm:prSet/>
      <dgm:spPr/>
      <dgm:t>
        <a:bodyPr/>
        <a:lstStyle/>
        <a:p>
          <a:endParaRPr lang="en-US"/>
        </a:p>
      </dgm:t>
    </dgm:pt>
    <dgm:pt modelId="{C01A9EE5-AC97-47D6-B275-5101CD3C6451}" type="sibTrans" cxnId="{24888DEE-31D7-4EE7-AD1E-83CBB0DA1BB1}">
      <dgm:prSet/>
      <dgm:spPr/>
      <dgm:t>
        <a:bodyPr/>
        <a:lstStyle/>
        <a:p>
          <a:endParaRPr lang="en-US"/>
        </a:p>
      </dgm:t>
    </dgm:pt>
    <dgm:pt modelId="{C596DABF-14AE-4F71-B16C-74FA16AFCAB4}">
      <dgm:prSet/>
      <dgm:spPr/>
      <dgm:t>
        <a:bodyPr/>
        <a:lstStyle/>
        <a:p>
          <a:r>
            <a:rPr lang="fr-FR"/>
            <a:t>Requirements may have different priorities</a:t>
          </a:r>
          <a:endParaRPr lang="en-US"/>
        </a:p>
      </dgm:t>
    </dgm:pt>
    <dgm:pt modelId="{9FEAEA05-9908-4054-940F-9A5076290CB5}" type="parTrans" cxnId="{9510F764-6C24-472C-B124-4E5239D0A9A5}">
      <dgm:prSet/>
      <dgm:spPr/>
      <dgm:t>
        <a:bodyPr/>
        <a:lstStyle/>
        <a:p>
          <a:endParaRPr lang="en-US"/>
        </a:p>
      </dgm:t>
    </dgm:pt>
    <dgm:pt modelId="{B50EBA65-A0D9-4552-B3F1-66566B9DE18F}" type="sibTrans" cxnId="{9510F764-6C24-472C-B124-4E5239D0A9A5}">
      <dgm:prSet/>
      <dgm:spPr/>
      <dgm:t>
        <a:bodyPr/>
        <a:lstStyle/>
        <a:p>
          <a:endParaRPr lang="en-US"/>
        </a:p>
      </dgm:t>
    </dgm:pt>
    <dgm:pt modelId="{2EEEA753-AD75-475A-904C-3FB7EC4AAC6F}">
      <dgm:prSet/>
      <dgm:spPr/>
      <dgm:t>
        <a:bodyPr/>
        <a:lstStyle/>
        <a:p>
          <a:r>
            <a:rPr lang="fr-FR"/>
            <a:t>High, medium, low</a:t>
          </a:r>
          <a:endParaRPr lang="en-US"/>
        </a:p>
      </dgm:t>
    </dgm:pt>
    <dgm:pt modelId="{ADD9E5E3-1580-45BD-86D1-B9BE5C0AA876}" type="parTrans" cxnId="{B4852F4C-CAB8-4BDD-9684-AD7454CD0725}">
      <dgm:prSet/>
      <dgm:spPr/>
      <dgm:t>
        <a:bodyPr/>
        <a:lstStyle/>
        <a:p>
          <a:endParaRPr lang="en-US"/>
        </a:p>
      </dgm:t>
    </dgm:pt>
    <dgm:pt modelId="{BE8703B6-BCB1-4CCA-841B-B2FFED974589}" type="sibTrans" cxnId="{B4852F4C-CAB8-4BDD-9684-AD7454CD0725}">
      <dgm:prSet/>
      <dgm:spPr/>
      <dgm:t>
        <a:bodyPr/>
        <a:lstStyle/>
        <a:p>
          <a:endParaRPr lang="en-US"/>
        </a:p>
      </dgm:t>
    </dgm:pt>
    <dgm:pt modelId="{0C6CCCE2-80EF-4C28-9D62-E7C9DC5670EF}">
      <dgm:prSet/>
      <dgm:spPr/>
      <dgm:t>
        <a:bodyPr/>
        <a:lstStyle/>
        <a:p>
          <a:r>
            <a:rPr lang="fr-FR"/>
            <a:t>Shall vs should</a:t>
          </a:r>
          <a:endParaRPr lang="en-US"/>
        </a:p>
      </dgm:t>
    </dgm:pt>
    <dgm:pt modelId="{69513DA8-BE62-40CE-A05C-6F526CEFEA2D}" type="parTrans" cxnId="{6CF67088-13A5-420C-B5E7-C69BBF75D57B}">
      <dgm:prSet/>
      <dgm:spPr/>
      <dgm:t>
        <a:bodyPr/>
        <a:lstStyle/>
        <a:p>
          <a:endParaRPr lang="en-US"/>
        </a:p>
      </dgm:t>
    </dgm:pt>
    <dgm:pt modelId="{4BE939B8-A260-4CC1-B53D-4846CD3B9B79}" type="sibTrans" cxnId="{6CF67088-13A5-420C-B5E7-C69BBF75D57B}">
      <dgm:prSet/>
      <dgm:spPr/>
      <dgm:t>
        <a:bodyPr/>
        <a:lstStyle/>
        <a:p>
          <a:endParaRPr lang="en-US"/>
        </a:p>
      </dgm:t>
    </dgm:pt>
    <dgm:pt modelId="{25DC93F0-E6E8-4531-B7DC-E3AB100E2641}" type="pres">
      <dgm:prSet presAssocID="{461D0E54-B544-4FAF-9E69-36DC11FBDBB1}" presName="linear" presStyleCnt="0">
        <dgm:presLayoutVars>
          <dgm:dir/>
          <dgm:animLvl val="lvl"/>
          <dgm:resizeHandles val="exact"/>
        </dgm:presLayoutVars>
      </dgm:prSet>
      <dgm:spPr/>
    </dgm:pt>
    <dgm:pt modelId="{417732D2-E360-4C71-B75A-F4D169B0F038}" type="pres">
      <dgm:prSet presAssocID="{3ACB048A-C6B5-4F92-A1E7-CBE2C33333A5}" presName="parentLin" presStyleCnt="0"/>
      <dgm:spPr/>
    </dgm:pt>
    <dgm:pt modelId="{0900CEC0-2880-4BA2-A2D9-369731D1DF3C}" type="pres">
      <dgm:prSet presAssocID="{3ACB048A-C6B5-4F92-A1E7-CBE2C33333A5}" presName="parentLeftMargin" presStyleLbl="node1" presStyleIdx="0" presStyleCnt="3"/>
      <dgm:spPr/>
    </dgm:pt>
    <dgm:pt modelId="{3250A8EC-0D2F-4A3D-B6E0-1CFE60F1FA12}" type="pres">
      <dgm:prSet presAssocID="{3ACB048A-C6B5-4F92-A1E7-CBE2C33333A5}" presName="parentText" presStyleLbl="node1" presStyleIdx="0" presStyleCnt="3">
        <dgm:presLayoutVars>
          <dgm:chMax val="0"/>
          <dgm:bulletEnabled val="1"/>
        </dgm:presLayoutVars>
      </dgm:prSet>
      <dgm:spPr/>
    </dgm:pt>
    <dgm:pt modelId="{6878CACF-9FE8-43DF-B8D0-1703E1631713}" type="pres">
      <dgm:prSet presAssocID="{3ACB048A-C6B5-4F92-A1E7-CBE2C33333A5}" presName="negativeSpace" presStyleCnt="0"/>
      <dgm:spPr/>
    </dgm:pt>
    <dgm:pt modelId="{50026974-8F02-4C0C-8EF8-6B8EDF6D82FB}" type="pres">
      <dgm:prSet presAssocID="{3ACB048A-C6B5-4F92-A1E7-CBE2C33333A5}" presName="childText" presStyleLbl="conFgAcc1" presStyleIdx="0" presStyleCnt="3">
        <dgm:presLayoutVars>
          <dgm:bulletEnabled val="1"/>
        </dgm:presLayoutVars>
      </dgm:prSet>
      <dgm:spPr/>
    </dgm:pt>
    <dgm:pt modelId="{B7DF8AFA-F918-4025-B69E-A347C5C30A2E}" type="pres">
      <dgm:prSet presAssocID="{6FF3777C-CAA4-479C-9BD1-DBA21019AC1A}" presName="spaceBetweenRectangles" presStyleCnt="0"/>
      <dgm:spPr/>
    </dgm:pt>
    <dgm:pt modelId="{4B308575-A827-44DB-A29C-0ABACC4E2AA3}" type="pres">
      <dgm:prSet presAssocID="{03DD4B44-7458-4047-8563-34A01E2B9FC6}" presName="parentLin" presStyleCnt="0"/>
      <dgm:spPr/>
    </dgm:pt>
    <dgm:pt modelId="{36E206DB-AE88-4C03-89B1-B886B4E9C0BA}" type="pres">
      <dgm:prSet presAssocID="{03DD4B44-7458-4047-8563-34A01E2B9FC6}" presName="parentLeftMargin" presStyleLbl="node1" presStyleIdx="0" presStyleCnt="3"/>
      <dgm:spPr/>
    </dgm:pt>
    <dgm:pt modelId="{7DA5F755-577C-456D-B2DD-50A8AA1C0367}" type="pres">
      <dgm:prSet presAssocID="{03DD4B44-7458-4047-8563-34A01E2B9FC6}" presName="parentText" presStyleLbl="node1" presStyleIdx="1" presStyleCnt="3">
        <dgm:presLayoutVars>
          <dgm:chMax val="0"/>
          <dgm:bulletEnabled val="1"/>
        </dgm:presLayoutVars>
      </dgm:prSet>
      <dgm:spPr/>
    </dgm:pt>
    <dgm:pt modelId="{AB4FB79F-7D42-40A1-BECC-8B742628EA82}" type="pres">
      <dgm:prSet presAssocID="{03DD4B44-7458-4047-8563-34A01E2B9FC6}" presName="negativeSpace" presStyleCnt="0"/>
      <dgm:spPr/>
    </dgm:pt>
    <dgm:pt modelId="{A21D3378-9400-4028-877E-9B00818FACA1}" type="pres">
      <dgm:prSet presAssocID="{03DD4B44-7458-4047-8563-34A01E2B9FC6}" presName="childText" presStyleLbl="conFgAcc1" presStyleIdx="1" presStyleCnt="3">
        <dgm:presLayoutVars>
          <dgm:bulletEnabled val="1"/>
        </dgm:presLayoutVars>
      </dgm:prSet>
      <dgm:spPr/>
    </dgm:pt>
    <dgm:pt modelId="{A07BF354-0E6D-42AE-AA72-02685E69E1E0}" type="pres">
      <dgm:prSet presAssocID="{07BCEDAB-7AE1-4541-9A26-4496522E0435}" presName="spaceBetweenRectangles" presStyleCnt="0"/>
      <dgm:spPr/>
    </dgm:pt>
    <dgm:pt modelId="{6C97843A-4131-49B4-A3BC-4DC601CF88DE}" type="pres">
      <dgm:prSet presAssocID="{C596DABF-14AE-4F71-B16C-74FA16AFCAB4}" presName="parentLin" presStyleCnt="0"/>
      <dgm:spPr/>
    </dgm:pt>
    <dgm:pt modelId="{0011D6E0-320F-427B-94CD-712559171A96}" type="pres">
      <dgm:prSet presAssocID="{C596DABF-14AE-4F71-B16C-74FA16AFCAB4}" presName="parentLeftMargin" presStyleLbl="node1" presStyleIdx="1" presStyleCnt="3"/>
      <dgm:spPr/>
    </dgm:pt>
    <dgm:pt modelId="{1D21372E-2697-4758-8021-D6AC086D3B5E}" type="pres">
      <dgm:prSet presAssocID="{C596DABF-14AE-4F71-B16C-74FA16AFCAB4}" presName="parentText" presStyleLbl="node1" presStyleIdx="2" presStyleCnt="3">
        <dgm:presLayoutVars>
          <dgm:chMax val="0"/>
          <dgm:bulletEnabled val="1"/>
        </dgm:presLayoutVars>
      </dgm:prSet>
      <dgm:spPr/>
    </dgm:pt>
    <dgm:pt modelId="{0D9BC538-866C-4413-8788-45D352C91094}" type="pres">
      <dgm:prSet presAssocID="{C596DABF-14AE-4F71-B16C-74FA16AFCAB4}" presName="negativeSpace" presStyleCnt="0"/>
      <dgm:spPr/>
    </dgm:pt>
    <dgm:pt modelId="{98AE2AA0-660A-4266-B2E9-B2BC414206ED}" type="pres">
      <dgm:prSet presAssocID="{C596DABF-14AE-4F71-B16C-74FA16AFCAB4}" presName="childText" presStyleLbl="conFgAcc1" presStyleIdx="2" presStyleCnt="3">
        <dgm:presLayoutVars>
          <dgm:bulletEnabled val="1"/>
        </dgm:presLayoutVars>
      </dgm:prSet>
      <dgm:spPr/>
    </dgm:pt>
  </dgm:ptLst>
  <dgm:cxnLst>
    <dgm:cxn modelId="{4975D902-683A-4FEF-A011-4B8C06A61963}" type="presOf" srcId="{8213413E-C400-49C3-9733-0B7F4B8ACCF9}" destId="{A21D3378-9400-4028-877E-9B00818FACA1}" srcOrd="0" destOrd="3" presId="urn:microsoft.com/office/officeart/2005/8/layout/list1"/>
    <dgm:cxn modelId="{0FF9EB0D-4C9B-45FA-BE5E-C0746425AB69}" type="presOf" srcId="{CDBE8153-DEDE-4329-9A7B-EA3A3AAA9341}" destId="{50026974-8F02-4C0C-8EF8-6B8EDF6D82FB}" srcOrd="0" destOrd="0" presId="urn:microsoft.com/office/officeart/2005/8/layout/list1"/>
    <dgm:cxn modelId="{0C358110-0B93-44F1-97E8-9DA0CD53FA68}" type="presOf" srcId="{461D0E54-B544-4FAF-9E69-36DC11FBDBB1}" destId="{25DC93F0-E6E8-4531-B7DC-E3AB100E2641}" srcOrd="0" destOrd="0" presId="urn:microsoft.com/office/officeart/2005/8/layout/list1"/>
    <dgm:cxn modelId="{A8FF8F17-3DC2-4083-8490-3E6CDEF96911}" srcId="{03DD4B44-7458-4047-8563-34A01E2B9FC6}" destId="{F43B0FC8-3463-43BA-830A-890C941F6BD0}" srcOrd="2" destOrd="0" parTransId="{F6CE0472-DEA1-48D1-8C15-4B6C45D5AAA0}" sibTransId="{920579A2-600A-4803-848F-695CE618EF37}"/>
    <dgm:cxn modelId="{4EFD211A-2036-4BFB-B3D7-371A01DE4DB8}" type="presOf" srcId="{2EEEA753-AD75-475A-904C-3FB7EC4AAC6F}" destId="{98AE2AA0-660A-4266-B2E9-B2BC414206ED}" srcOrd="0" destOrd="0" presId="urn:microsoft.com/office/officeart/2005/8/layout/list1"/>
    <dgm:cxn modelId="{562E451E-819F-480C-8D61-C3867FEEF755}" srcId="{461D0E54-B544-4FAF-9E69-36DC11FBDBB1}" destId="{03DD4B44-7458-4047-8563-34A01E2B9FC6}" srcOrd="1" destOrd="0" parTransId="{7C1754DA-4EA6-499C-9A5A-C4436BA052C1}" sibTransId="{07BCEDAB-7AE1-4541-9A26-4496522E0435}"/>
    <dgm:cxn modelId="{5610D832-946F-4DF8-BD72-35D2E4FC1353}" type="presOf" srcId="{C596DABF-14AE-4F71-B16C-74FA16AFCAB4}" destId="{1D21372E-2697-4758-8021-D6AC086D3B5E}" srcOrd="1" destOrd="0" presId="urn:microsoft.com/office/officeart/2005/8/layout/list1"/>
    <dgm:cxn modelId="{AA9D9538-F4F3-4B0C-875F-37D3FDA9305C}" srcId="{461D0E54-B544-4FAF-9E69-36DC11FBDBB1}" destId="{3ACB048A-C6B5-4F92-A1E7-CBE2C33333A5}" srcOrd="0" destOrd="0" parTransId="{69A28793-DF36-4699-BDBD-F7582B6426D5}" sibTransId="{6FF3777C-CAA4-479C-9BD1-DBA21019AC1A}"/>
    <dgm:cxn modelId="{71B3CA3D-49C5-48F7-8FE0-AFE18FFB2502}" type="presOf" srcId="{03DD4B44-7458-4047-8563-34A01E2B9FC6}" destId="{36E206DB-AE88-4C03-89B1-B886B4E9C0BA}" srcOrd="0" destOrd="0" presId="urn:microsoft.com/office/officeart/2005/8/layout/list1"/>
    <dgm:cxn modelId="{B92A185B-F983-4D0B-837C-A538D521EA56}" type="presOf" srcId="{712249AF-BEC6-4669-BA6F-732DB0362232}" destId="{A21D3378-9400-4028-877E-9B00818FACA1}" srcOrd="0" destOrd="1" presId="urn:microsoft.com/office/officeart/2005/8/layout/list1"/>
    <dgm:cxn modelId="{08B3985C-50E1-4814-A67E-52E355270C37}" srcId="{03DD4B44-7458-4047-8563-34A01E2B9FC6}" destId="{8D8650B9-73A0-4C86-8805-99BB0F0BA60C}" srcOrd="0" destOrd="0" parTransId="{CEBD8789-80A4-4CC9-B148-1EE7131EEB16}" sibTransId="{A4FFED4C-3814-4A45-A043-2F0B7629A7B4}"/>
    <dgm:cxn modelId="{9510F764-6C24-472C-B124-4E5239D0A9A5}" srcId="{461D0E54-B544-4FAF-9E69-36DC11FBDBB1}" destId="{C596DABF-14AE-4F71-B16C-74FA16AFCAB4}" srcOrd="2" destOrd="0" parTransId="{9FEAEA05-9908-4054-940F-9A5076290CB5}" sibTransId="{B50EBA65-A0D9-4552-B3F1-66566B9DE18F}"/>
    <dgm:cxn modelId="{4532AB67-D6FD-4FDC-A27C-0E5052D2B738}" type="presOf" srcId="{F43B0FC8-3463-43BA-830A-890C941F6BD0}" destId="{A21D3378-9400-4028-877E-9B00818FACA1}" srcOrd="0" destOrd="2" presId="urn:microsoft.com/office/officeart/2005/8/layout/list1"/>
    <dgm:cxn modelId="{B4852F4C-CAB8-4BDD-9684-AD7454CD0725}" srcId="{C596DABF-14AE-4F71-B16C-74FA16AFCAB4}" destId="{2EEEA753-AD75-475A-904C-3FB7EC4AAC6F}" srcOrd="0" destOrd="0" parTransId="{ADD9E5E3-1580-45BD-86D1-B9BE5C0AA876}" sibTransId="{BE8703B6-BCB1-4CCA-841B-B2FFED974589}"/>
    <dgm:cxn modelId="{BA81AA54-DA4F-4279-9AA2-172172C5C5CA}" type="presOf" srcId="{0C6CCCE2-80EF-4C28-9D62-E7C9DC5670EF}" destId="{98AE2AA0-660A-4266-B2E9-B2BC414206ED}" srcOrd="0" destOrd="1" presId="urn:microsoft.com/office/officeart/2005/8/layout/list1"/>
    <dgm:cxn modelId="{D6C43F7C-4E7C-4D26-B856-7A642BC87E17}" srcId="{03DD4B44-7458-4047-8563-34A01E2B9FC6}" destId="{712249AF-BEC6-4669-BA6F-732DB0362232}" srcOrd="1" destOrd="0" parTransId="{3946B76A-9FC1-497F-B71E-862EEE9DF23A}" sibTransId="{71B85837-B8FE-4BD2-A09B-DEE57297911A}"/>
    <dgm:cxn modelId="{6CF67088-13A5-420C-B5E7-C69BBF75D57B}" srcId="{C596DABF-14AE-4F71-B16C-74FA16AFCAB4}" destId="{0C6CCCE2-80EF-4C28-9D62-E7C9DC5670EF}" srcOrd="1" destOrd="0" parTransId="{69513DA8-BE62-40CE-A05C-6F526CEFEA2D}" sibTransId="{4BE939B8-A260-4CC1-B53D-4846CD3B9B79}"/>
    <dgm:cxn modelId="{1E72CC8E-7EA5-4CDE-9C5D-80A04FAD46F3}" srcId="{3ACB048A-C6B5-4F92-A1E7-CBE2C33333A5}" destId="{CDBE8153-DEDE-4329-9A7B-EA3A3AAA9341}" srcOrd="0" destOrd="0" parTransId="{B513E337-D491-45AE-8479-D9287045B5D3}" sibTransId="{584FE54D-3397-40DC-A13B-AEA485F89BE1}"/>
    <dgm:cxn modelId="{780E5C9B-02DD-47E5-A552-6870F5F7380C}" type="presOf" srcId="{3ACB048A-C6B5-4F92-A1E7-CBE2C33333A5}" destId="{3250A8EC-0D2F-4A3D-B6E0-1CFE60F1FA12}" srcOrd="1" destOrd="0" presId="urn:microsoft.com/office/officeart/2005/8/layout/list1"/>
    <dgm:cxn modelId="{E6C7D6AC-1259-4B42-8F4B-E9BA1EBA6995}" type="presOf" srcId="{8D8650B9-73A0-4C86-8805-99BB0F0BA60C}" destId="{A21D3378-9400-4028-877E-9B00818FACA1}" srcOrd="0" destOrd="0" presId="urn:microsoft.com/office/officeart/2005/8/layout/list1"/>
    <dgm:cxn modelId="{9986BEC8-EE64-4ECE-93C7-9C56B6816313}" type="presOf" srcId="{3ACB048A-C6B5-4F92-A1E7-CBE2C33333A5}" destId="{0900CEC0-2880-4BA2-A2D9-369731D1DF3C}" srcOrd="0" destOrd="0" presId="urn:microsoft.com/office/officeart/2005/8/layout/list1"/>
    <dgm:cxn modelId="{F881EECD-5635-4C7C-90F3-D35429481D1D}" type="presOf" srcId="{03DD4B44-7458-4047-8563-34A01E2B9FC6}" destId="{7DA5F755-577C-456D-B2DD-50A8AA1C0367}" srcOrd="1" destOrd="0" presId="urn:microsoft.com/office/officeart/2005/8/layout/list1"/>
    <dgm:cxn modelId="{7B0C4FEC-F2F0-4BDC-B78B-7F7CB46F066D}" type="presOf" srcId="{C596DABF-14AE-4F71-B16C-74FA16AFCAB4}" destId="{0011D6E0-320F-427B-94CD-712559171A96}" srcOrd="0" destOrd="0" presId="urn:microsoft.com/office/officeart/2005/8/layout/list1"/>
    <dgm:cxn modelId="{24888DEE-31D7-4EE7-AD1E-83CBB0DA1BB1}" srcId="{03DD4B44-7458-4047-8563-34A01E2B9FC6}" destId="{8213413E-C400-49C3-9733-0B7F4B8ACCF9}" srcOrd="3" destOrd="0" parTransId="{E185A82D-58C0-47F6-BF9D-0141D5B25386}" sibTransId="{C01A9EE5-AC97-47D6-B275-5101CD3C6451}"/>
    <dgm:cxn modelId="{D215A805-C158-4DAE-86C4-EBD53AB9A87F}" type="presParOf" srcId="{25DC93F0-E6E8-4531-B7DC-E3AB100E2641}" destId="{417732D2-E360-4C71-B75A-F4D169B0F038}" srcOrd="0" destOrd="0" presId="urn:microsoft.com/office/officeart/2005/8/layout/list1"/>
    <dgm:cxn modelId="{25363FA6-7C85-42A5-9183-0B40AC3A4A2A}" type="presParOf" srcId="{417732D2-E360-4C71-B75A-F4D169B0F038}" destId="{0900CEC0-2880-4BA2-A2D9-369731D1DF3C}" srcOrd="0" destOrd="0" presId="urn:microsoft.com/office/officeart/2005/8/layout/list1"/>
    <dgm:cxn modelId="{ECD8154C-D92F-4B3F-BEC6-576F637765E2}" type="presParOf" srcId="{417732D2-E360-4C71-B75A-F4D169B0F038}" destId="{3250A8EC-0D2F-4A3D-B6E0-1CFE60F1FA12}" srcOrd="1" destOrd="0" presId="urn:microsoft.com/office/officeart/2005/8/layout/list1"/>
    <dgm:cxn modelId="{76143EFD-1B22-4199-BD56-D2B416828015}" type="presParOf" srcId="{25DC93F0-E6E8-4531-B7DC-E3AB100E2641}" destId="{6878CACF-9FE8-43DF-B8D0-1703E1631713}" srcOrd="1" destOrd="0" presId="urn:microsoft.com/office/officeart/2005/8/layout/list1"/>
    <dgm:cxn modelId="{8360B86C-F7A5-4915-90C2-509149FFBA28}" type="presParOf" srcId="{25DC93F0-E6E8-4531-B7DC-E3AB100E2641}" destId="{50026974-8F02-4C0C-8EF8-6B8EDF6D82FB}" srcOrd="2" destOrd="0" presId="urn:microsoft.com/office/officeart/2005/8/layout/list1"/>
    <dgm:cxn modelId="{C6BEE766-1111-4F6F-856E-D6990A1D4D83}" type="presParOf" srcId="{25DC93F0-E6E8-4531-B7DC-E3AB100E2641}" destId="{B7DF8AFA-F918-4025-B69E-A347C5C30A2E}" srcOrd="3" destOrd="0" presId="urn:microsoft.com/office/officeart/2005/8/layout/list1"/>
    <dgm:cxn modelId="{EF0D8E83-F804-4275-A459-3C10C3F654D1}" type="presParOf" srcId="{25DC93F0-E6E8-4531-B7DC-E3AB100E2641}" destId="{4B308575-A827-44DB-A29C-0ABACC4E2AA3}" srcOrd="4" destOrd="0" presId="urn:microsoft.com/office/officeart/2005/8/layout/list1"/>
    <dgm:cxn modelId="{A0C506CD-DCF9-4A37-B179-42CEDA2CD53A}" type="presParOf" srcId="{4B308575-A827-44DB-A29C-0ABACC4E2AA3}" destId="{36E206DB-AE88-4C03-89B1-B886B4E9C0BA}" srcOrd="0" destOrd="0" presId="urn:microsoft.com/office/officeart/2005/8/layout/list1"/>
    <dgm:cxn modelId="{3453C439-2ACB-4AA8-A825-CD6DBAA22A62}" type="presParOf" srcId="{4B308575-A827-44DB-A29C-0ABACC4E2AA3}" destId="{7DA5F755-577C-456D-B2DD-50A8AA1C0367}" srcOrd="1" destOrd="0" presId="urn:microsoft.com/office/officeart/2005/8/layout/list1"/>
    <dgm:cxn modelId="{89F75E36-41EF-4B9B-B898-36641D80C606}" type="presParOf" srcId="{25DC93F0-E6E8-4531-B7DC-E3AB100E2641}" destId="{AB4FB79F-7D42-40A1-BECC-8B742628EA82}" srcOrd="5" destOrd="0" presId="urn:microsoft.com/office/officeart/2005/8/layout/list1"/>
    <dgm:cxn modelId="{C2215824-8048-4829-9A49-6F9587C6E638}" type="presParOf" srcId="{25DC93F0-E6E8-4531-B7DC-E3AB100E2641}" destId="{A21D3378-9400-4028-877E-9B00818FACA1}" srcOrd="6" destOrd="0" presId="urn:microsoft.com/office/officeart/2005/8/layout/list1"/>
    <dgm:cxn modelId="{AF80E094-812F-44C8-8EA9-FC540458491B}" type="presParOf" srcId="{25DC93F0-E6E8-4531-B7DC-E3AB100E2641}" destId="{A07BF354-0E6D-42AE-AA72-02685E69E1E0}" srcOrd="7" destOrd="0" presId="urn:microsoft.com/office/officeart/2005/8/layout/list1"/>
    <dgm:cxn modelId="{F08D0BB7-0453-4AB6-83A4-16C1FE259E3B}" type="presParOf" srcId="{25DC93F0-E6E8-4531-B7DC-E3AB100E2641}" destId="{6C97843A-4131-49B4-A3BC-4DC601CF88DE}" srcOrd="8" destOrd="0" presId="urn:microsoft.com/office/officeart/2005/8/layout/list1"/>
    <dgm:cxn modelId="{F78C9868-FABD-4B18-919D-C17FA33E19FD}" type="presParOf" srcId="{6C97843A-4131-49B4-A3BC-4DC601CF88DE}" destId="{0011D6E0-320F-427B-94CD-712559171A96}" srcOrd="0" destOrd="0" presId="urn:microsoft.com/office/officeart/2005/8/layout/list1"/>
    <dgm:cxn modelId="{B45C15AB-454B-45ED-A3A3-45248CBD19A0}" type="presParOf" srcId="{6C97843A-4131-49B4-A3BC-4DC601CF88DE}" destId="{1D21372E-2697-4758-8021-D6AC086D3B5E}" srcOrd="1" destOrd="0" presId="urn:microsoft.com/office/officeart/2005/8/layout/list1"/>
    <dgm:cxn modelId="{49983668-F8C8-4E34-BD4E-C38CA8CD38EB}" type="presParOf" srcId="{25DC93F0-E6E8-4531-B7DC-E3AB100E2641}" destId="{0D9BC538-866C-4413-8788-45D352C91094}" srcOrd="9" destOrd="0" presId="urn:microsoft.com/office/officeart/2005/8/layout/list1"/>
    <dgm:cxn modelId="{5BDE6509-6A60-401A-A56E-15F0D74EDE49}" type="presParOf" srcId="{25DC93F0-E6E8-4531-B7DC-E3AB100E2641}" destId="{98AE2AA0-660A-4266-B2E9-B2BC414206ED}"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61D0E54-B544-4FAF-9E69-36DC11FBDBB1}" type="doc">
      <dgm:prSet loTypeId="urn:microsoft.com/office/officeart/2005/8/layout/list1" loCatId="list" qsTypeId="urn:microsoft.com/office/officeart/2005/8/quickstyle/simple1" qsCatId="simple" csTypeId="urn:microsoft.com/office/officeart/2005/8/colors/accent4_2" csCatId="accent4" phldr="1"/>
      <dgm:spPr/>
      <dgm:t>
        <a:bodyPr/>
        <a:lstStyle/>
        <a:p>
          <a:endParaRPr lang="en-US"/>
        </a:p>
      </dgm:t>
    </dgm:pt>
    <dgm:pt modelId="{3ACB048A-C6B5-4F92-A1E7-CBE2C33333A5}">
      <dgm:prSet/>
      <dgm:spPr/>
      <dgm:t>
        <a:bodyPr/>
        <a:lstStyle/>
        <a:p>
          <a:r>
            <a:rPr lang="fr-FR"/>
            <a:t>Description of the required functionnality</a:t>
          </a:r>
          <a:endParaRPr lang="en-US"/>
        </a:p>
      </dgm:t>
    </dgm:pt>
    <dgm:pt modelId="{69A28793-DF36-4699-BDBD-F7582B6426D5}" type="parTrans" cxnId="{AA9D9538-F4F3-4B0C-875F-37D3FDA9305C}">
      <dgm:prSet/>
      <dgm:spPr/>
      <dgm:t>
        <a:bodyPr/>
        <a:lstStyle/>
        <a:p>
          <a:endParaRPr lang="en-US"/>
        </a:p>
      </dgm:t>
    </dgm:pt>
    <dgm:pt modelId="{6FF3777C-CAA4-479C-9BD1-DBA21019AC1A}" type="sibTrans" cxnId="{AA9D9538-F4F3-4B0C-875F-37D3FDA9305C}">
      <dgm:prSet/>
      <dgm:spPr/>
      <dgm:t>
        <a:bodyPr/>
        <a:lstStyle/>
        <a:p>
          <a:endParaRPr lang="en-US"/>
        </a:p>
      </dgm:t>
    </dgm:pt>
    <dgm:pt modelId="{CDBE8153-DEDE-4329-9A7B-EA3A3AAA9341}">
      <dgm:prSet/>
      <dgm:spPr/>
      <dgm:t>
        <a:bodyPr/>
        <a:lstStyle/>
        <a:p>
          <a:r>
            <a:rPr lang="fr-FR" dirty="0"/>
            <a:t>The system </a:t>
          </a:r>
          <a:r>
            <a:rPr lang="fr-FR" dirty="0" err="1"/>
            <a:t>shall</a:t>
          </a:r>
          <a:r>
            <a:rPr lang="fr-FR" dirty="0"/>
            <a:t> </a:t>
          </a:r>
          <a:r>
            <a:rPr lang="fr-FR" dirty="0" err="1"/>
            <a:t>allows</a:t>
          </a:r>
          <a:r>
            <a:rPr lang="fr-FR" dirty="0"/>
            <a:t> the client to select a </a:t>
          </a:r>
          <a:r>
            <a:rPr lang="fr-FR" dirty="0" err="1"/>
            <a:t>product</a:t>
          </a:r>
          <a:r>
            <a:rPr lang="fr-FR" dirty="0"/>
            <a:t> and </a:t>
          </a:r>
          <a:r>
            <a:rPr lang="fr-FR" dirty="0" err="1"/>
            <a:t>add</a:t>
          </a:r>
          <a:r>
            <a:rPr lang="fr-FR" dirty="0"/>
            <a:t> </a:t>
          </a:r>
          <a:r>
            <a:rPr lang="fr-FR" dirty="0" err="1"/>
            <a:t>it</a:t>
          </a:r>
          <a:r>
            <a:rPr lang="fr-FR" dirty="0"/>
            <a:t> to the basket</a:t>
          </a:r>
          <a:endParaRPr lang="en-US" dirty="0"/>
        </a:p>
      </dgm:t>
    </dgm:pt>
    <dgm:pt modelId="{B513E337-D491-45AE-8479-D9287045B5D3}" type="parTrans" cxnId="{1E72CC8E-7EA5-4CDE-9C5D-80A04FAD46F3}">
      <dgm:prSet/>
      <dgm:spPr/>
      <dgm:t>
        <a:bodyPr/>
        <a:lstStyle/>
        <a:p>
          <a:endParaRPr lang="en-US"/>
        </a:p>
      </dgm:t>
    </dgm:pt>
    <dgm:pt modelId="{584FE54D-3397-40DC-A13B-AEA485F89BE1}" type="sibTrans" cxnId="{1E72CC8E-7EA5-4CDE-9C5D-80A04FAD46F3}">
      <dgm:prSet/>
      <dgm:spPr/>
      <dgm:t>
        <a:bodyPr/>
        <a:lstStyle/>
        <a:p>
          <a:endParaRPr lang="en-US"/>
        </a:p>
      </dgm:t>
    </dgm:pt>
    <dgm:pt modelId="{03DD4B44-7458-4047-8563-34A01E2B9FC6}">
      <dgm:prSet/>
      <dgm:spPr/>
      <dgm:t>
        <a:bodyPr/>
        <a:lstStyle/>
        <a:p>
          <a:r>
            <a:rPr lang="fr-FR"/>
            <a:t>Details of realisation</a:t>
          </a:r>
          <a:endParaRPr lang="en-US"/>
        </a:p>
      </dgm:t>
    </dgm:pt>
    <dgm:pt modelId="{7C1754DA-4EA6-499C-9A5A-C4436BA052C1}" type="parTrans" cxnId="{562E451E-819F-480C-8D61-C3867FEEF755}">
      <dgm:prSet/>
      <dgm:spPr/>
      <dgm:t>
        <a:bodyPr/>
        <a:lstStyle/>
        <a:p>
          <a:endParaRPr lang="en-US"/>
        </a:p>
      </dgm:t>
    </dgm:pt>
    <dgm:pt modelId="{07BCEDAB-7AE1-4541-9A26-4496522E0435}" type="sibTrans" cxnId="{562E451E-819F-480C-8D61-C3867FEEF755}">
      <dgm:prSet/>
      <dgm:spPr/>
      <dgm:t>
        <a:bodyPr/>
        <a:lstStyle/>
        <a:p>
          <a:endParaRPr lang="en-US"/>
        </a:p>
      </dgm:t>
    </dgm:pt>
    <dgm:pt modelId="{8D8650B9-73A0-4C86-8805-99BB0F0BA60C}">
      <dgm:prSet/>
      <dgm:spPr/>
      <dgm:t>
        <a:bodyPr/>
        <a:lstStyle/>
        <a:p>
          <a:r>
            <a:rPr lang="fr-FR" dirty="0"/>
            <a:t>The </a:t>
          </a:r>
          <a:r>
            <a:rPr lang="fr-FR" dirty="0" err="1"/>
            <a:t>product</a:t>
          </a:r>
          <a:r>
            <a:rPr lang="fr-FR" dirty="0"/>
            <a:t> </a:t>
          </a:r>
          <a:r>
            <a:rPr lang="fr-FR" dirty="0" err="1"/>
            <a:t>is</a:t>
          </a:r>
          <a:r>
            <a:rPr lang="fr-FR" dirty="0"/>
            <a:t> </a:t>
          </a:r>
          <a:r>
            <a:rPr lang="fr-FR" dirty="0" err="1"/>
            <a:t>added</a:t>
          </a:r>
          <a:r>
            <a:rPr lang="fr-FR" dirty="0"/>
            <a:t> to the </a:t>
          </a:r>
          <a:r>
            <a:rPr lang="fr-FR" b="1" dirty="0"/>
            <a:t>basket</a:t>
          </a:r>
          <a:endParaRPr lang="en-US" b="1" dirty="0"/>
        </a:p>
      </dgm:t>
    </dgm:pt>
    <dgm:pt modelId="{CEBD8789-80A4-4CC9-B148-1EE7131EEB16}" type="parTrans" cxnId="{08B3985C-50E1-4814-A67E-52E355270C37}">
      <dgm:prSet/>
      <dgm:spPr/>
      <dgm:t>
        <a:bodyPr/>
        <a:lstStyle/>
        <a:p>
          <a:endParaRPr lang="en-US"/>
        </a:p>
      </dgm:t>
    </dgm:pt>
    <dgm:pt modelId="{A4FFED4C-3814-4A45-A043-2F0B7629A7B4}" type="sibTrans" cxnId="{08B3985C-50E1-4814-A67E-52E355270C37}">
      <dgm:prSet/>
      <dgm:spPr/>
      <dgm:t>
        <a:bodyPr/>
        <a:lstStyle/>
        <a:p>
          <a:endParaRPr lang="en-US"/>
        </a:p>
      </dgm:t>
    </dgm:pt>
    <dgm:pt modelId="{712249AF-BEC6-4669-BA6F-732DB0362232}">
      <dgm:prSet/>
      <dgm:spPr/>
      <dgm:t>
        <a:bodyPr/>
        <a:lstStyle/>
        <a:p>
          <a:r>
            <a:rPr lang="fr-FR" dirty="0"/>
            <a:t>For </a:t>
          </a:r>
          <a:r>
            <a:rPr lang="fr-FR" dirty="0" err="1"/>
            <a:t>some</a:t>
          </a:r>
          <a:r>
            <a:rPr lang="fr-FR" dirty="0"/>
            <a:t> </a:t>
          </a:r>
          <a:r>
            <a:rPr lang="fr-FR" dirty="0" err="1"/>
            <a:t>product</a:t>
          </a:r>
          <a:r>
            <a:rPr lang="fr-FR" dirty="0"/>
            <a:t>, the client can select a </a:t>
          </a:r>
          <a:r>
            <a:rPr lang="fr-FR" dirty="0" err="1"/>
            <a:t>quantity</a:t>
          </a:r>
          <a:r>
            <a:rPr lang="fr-FR" dirty="0"/>
            <a:t>. The </a:t>
          </a:r>
          <a:r>
            <a:rPr lang="fr-FR" dirty="0" err="1"/>
            <a:t>available</a:t>
          </a:r>
          <a:r>
            <a:rPr lang="fr-FR" dirty="0"/>
            <a:t> stock </a:t>
          </a:r>
          <a:r>
            <a:rPr lang="fr-FR" dirty="0" err="1"/>
            <a:t>limits</a:t>
          </a:r>
          <a:r>
            <a:rPr lang="fr-FR" dirty="0"/>
            <a:t> the </a:t>
          </a:r>
          <a:r>
            <a:rPr lang="fr-FR" dirty="0" err="1"/>
            <a:t>quantity</a:t>
          </a:r>
          <a:endParaRPr lang="en-US" dirty="0"/>
        </a:p>
      </dgm:t>
    </dgm:pt>
    <dgm:pt modelId="{3946B76A-9FC1-497F-B71E-862EEE9DF23A}" type="parTrans" cxnId="{D6C43F7C-4E7C-4D26-B856-7A642BC87E17}">
      <dgm:prSet/>
      <dgm:spPr/>
      <dgm:t>
        <a:bodyPr/>
        <a:lstStyle/>
        <a:p>
          <a:endParaRPr lang="en-US"/>
        </a:p>
      </dgm:t>
    </dgm:pt>
    <dgm:pt modelId="{71B85837-B8FE-4BD2-A09B-DEE57297911A}" type="sibTrans" cxnId="{D6C43F7C-4E7C-4D26-B856-7A642BC87E17}">
      <dgm:prSet/>
      <dgm:spPr/>
      <dgm:t>
        <a:bodyPr/>
        <a:lstStyle/>
        <a:p>
          <a:endParaRPr lang="en-US"/>
        </a:p>
      </dgm:t>
    </dgm:pt>
    <dgm:pt modelId="{F43B0FC8-3463-43BA-830A-890C941F6BD0}">
      <dgm:prSet/>
      <dgm:spPr/>
      <dgm:t>
        <a:bodyPr/>
        <a:lstStyle/>
        <a:p>
          <a:r>
            <a:rPr lang="fr-FR" dirty="0"/>
            <a:t>The total </a:t>
          </a:r>
          <a:r>
            <a:rPr lang="fr-FR" dirty="0" err="1"/>
            <a:t>cost</a:t>
          </a:r>
          <a:r>
            <a:rPr lang="fr-FR" dirty="0"/>
            <a:t> of the basket </a:t>
          </a:r>
          <a:r>
            <a:rPr lang="fr-FR" dirty="0" err="1"/>
            <a:t>is</a:t>
          </a:r>
          <a:r>
            <a:rPr lang="fr-FR" dirty="0"/>
            <a:t> </a:t>
          </a:r>
          <a:r>
            <a:rPr lang="fr-FR" dirty="0" err="1"/>
            <a:t>updated</a:t>
          </a:r>
          <a:endParaRPr lang="en-US" dirty="0"/>
        </a:p>
      </dgm:t>
    </dgm:pt>
    <dgm:pt modelId="{F6CE0472-DEA1-48D1-8C15-4B6C45D5AAA0}" type="parTrans" cxnId="{A8FF8F17-3DC2-4083-8490-3E6CDEF96911}">
      <dgm:prSet/>
      <dgm:spPr/>
      <dgm:t>
        <a:bodyPr/>
        <a:lstStyle/>
        <a:p>
          <a:endParaRPr lang="en-US"/>
        </a:p>
      </dgm:t>
    </dgm:pt>
    <dgm:pt modelId="{920579A2-600A-4803-848F-695CE618EF37}" type="sibTrans" cxnId="{A8FF8F17-3DC2-4083-8490-3E6CDEF96911}">
      <dgm:prSet/>
      <dgm:spPr/>
      <dgm:t>
        <a:bodyPr/>
        <a:lstStyle/>
        <a:p>
          <a:endParaRPr lang="en-US"/>
        </a:p>
      </dgm:t>
    </dgm:pt>
    <dgm:pt modelId="{8213413E-C400-49C3-9733-0B7F4B8ACCF9}">
      <dgm:prSet/>
      <dgm:spPr/>
      <dgm:t>
        <a:bodyPr/>
        <a:lstStyle/>
        <a:p>
          <a:r>
            <a:rPr lang="fr-FR" dirty="0"/>
            <a:t>The </a:t>
          </a:r>
          <a:r>
            <a:rPr lang="fr-FR" dirty="0" err="1"/>
            <a:t>product</a:t>
          </a:r>
          <a:r>
            <a:rPr lang="fr-FR" dirty="0"/>
            <a:t> stock </a:t>
          </a:r>
          <a:r>
            <a:rPr lang="fr-FR" dirty="0" err="1"/>
            <a:t>is</a:t>
          </a:r>
          <a:r>
            <a:rPr lang="fr-FR" dirty="0"/>
            <a:t> </a:t>
          </a:r>
          <a:r>
            <a:rPr lang="fr-FR" dirty="0" err="1"/>
            <a:t>updated</a:t>
          </a:r>
          <a:r>
            <a:rPr lang="fr-FR" dirty="0"/>
            <a:t> </a:t>
          </a:r>
          <a:r>
            <a:rPr lang="fr-FR" dirty="0" err="1"/>
            <a:t>provisionally</a:t>
          </a:r>
          <a:endParaRPr lang="en-US" dirty="0"/>
        </a:p>
      </dgm:t>
    </dgm:pt>
    <dgm:pt modelId="{E185A82D-58C0-47F6-BF9D-0141D5B25386}" type="parTrans" cxnId="{24888DEE-31D7-4EE7-AD1E-83CBB0DA1BB1}">
      <dgm:prSet/>
      <dgm:spPr/>
      <dgm:t>
        <a:bodyPr/>
        <a:lstStyle/>
        <a:p>
          <a:endParaRPr lang="en-US"/>
        </a:p>
      </dgm:t>
    </dgm:pt>
    <dgm:pt modelId="{C01A9EE5-AC97-47D6-B275-5101CD3C6451}" type="sibTrans" cxnId="{24888DEE-31D7-4EE7-AD1E-83CBB0DA1BB1}">
      <dgm:prSet/>
      <dgm:spPr/>
      <dgm:t>
        <a:bodyPr/>
        <a:lstStyle/>
        <a:p>
          <a:endParaRPr lang="en-US"/>
        </a:p>
      </dgm:t>
    </dgm:pt>
    <dgm:pt modelId="{C596DABF-14AE-4F71-B16C-74FA16AFCAB4}">
      <dgm:prSet/>
      <dgm:spPr/>
      <dgm:t>
        <a:bodyPr/>
        <a:lstStyle/>
        <a:p>
          <a:r>
            <a:rPr lang="fr-FR"/>
            <a:t>Requirements may have different priorities</a:t>
          </a:r>
          <a:endParaRPr lang="en-US"/>
        </a:p>
      </dgm:t>
    </dgm:pt>
    <dgm:pt modelId="{9FEAEA05-9908-4054-940F-9A5076290CB5}" type="parTrans" cxnId="{9510F764-6C24-472C-B124-4E5239D0A9A5}">
      <dgm:prSet/>
      <dgm:spPr/>
      <dgm:t>
        <a:bodyPr/>
        <a:lstStyle/>
        <a:p>
          <a:endParaRPr lang="en-US"/>
        </a:p>
      </dgm:t>
    </dgm:pt>
    <dgm:pt modelId="{B50EBA65-A0D9-4552-B3F1-66566B9DE18F}" type="sibTrans" cxnId="{9510F764-6C24-472C-B124-4E5239D0A9A5}">
      <dgm:prSet/>
      <dgm:spPr/>
      <dgm:t>
        <a:bodyPr/>
        <a:lstStyle/>
        <a:p>
          <a:endParaRPr lang="en-US"/>
        </a:p>
      </dgm:t>
    </dgm:pt>
    <dgm:pt modelId="{2EEEA753-AD75-475A-904C-3FB7EC4AAC6F}">
      <dgm:prSet/>
      <dgm:spPr/>
      <dgm:t>
        <a:bodyPr/>
        <a:lstStyle/>
        <a:p>
          <a:r>
            <a:rPr lang="fr-FR"/>
            <a:t>High, medium, low</a:t>
          </a:r>
          <a:endParaRPr lang="en-US"/>
        </a:p>
      </dgm:t>
    </dgm:pt>
    <dgm:pt modelId="{ADD9E5E3-1580-45BD-86D1-B9BE5C0AA876}" type="parTrans" cxnId="{B4852F4C-CAB8-4BDD-9684-AD7454CD0725}">
      <dgm:prSet/>
      <dgm:spPr/>
      <dgm:t>
        <a:bodyPr/>
        <a:lstStyle/>
        <a:p>
          <a:endParaRPr lang="en-US"/>
        </a:p>
      </dgm:t>
    </dgm:pt>
    <dgm:pt modelId="{BE8703B6-BCB1-4CCA-841B-B2FFED974589}" type="sibTrans" cxnId="{B4852F4C-CAB8-4BDD-9684-AD7454CD0725}">
      <dgm:prSet/>
      <dgm:spPr/>
      <dgm:t>
        <a:bodyPr/>
        <a:lstStyle/>
        <a:p>
          <a:endParaRPr lang="en-US"/>
        </a:p>
      </dgm:t>
    </dgm:pt>
    <dgm:pt modelId="{0C6CCCE2-80EF-4C28-9D62-E7C9DC5670EF}">
      <dgm:prSet/>
      <dgm:spPr/>
      <dgm:t>
        <a:bodyPr/>
        <a:lstStyle/>
        <a:p>
          <a:r>
            <a:rPr lang="fr-FR"/>
            <a:t>Shall vs should</a:t>
          </a:r>
          <a:endParaRPr lang="en-US"/>
        </a:p>
      </dgm:t>
    </dgm:pt>
    <dgm:pt modelId="{69513DA8-BE62-40CE-A05C-6F526CEFEA2D}" type="parTrans" cxnId="{6CF67088-13A5-420C-B5E7-C69BBF75D57B}">
      <dgm:prSet/>
      <dgm:spPr/>
      <dgm:t>
        <a:bodyPr/>
        <a:lstStyle/>
        <a:p>
          <a:endParaRPr lang="en-US"/>
        </a:p>
      </dgm:t>
    </dgm:pt>
    <dgm:pt modelId="{4BE939B8-A260-4CC1-B53D-4846CD3B9B79}" type="sibTrans" cxnId="{6CF67088-13A5-420C-B5E7-C69BBF75D57B}">
      <dgm:prSet/>
      <dgm:spPr/>
      <dgm:t>
        <a:bodyPr/>
        <a:lstStyle/>
        <a:p>
          <a:endParaRPr lang="en-US"/>
        </a:p>
      </dgm:t>
    </dgm:pt>
    <dgm:pt modelId="{25DC93F0-E6E8-4531-B7DC-E3AB100E2641}" type="pres">
      <dgm:prSet presAssocID="{461D0E54-B544-4FAF-9E69-36DC11FBDBB1}" presName="linear" presStyleCnt="0">
        <dgm:presLayoutVars>
          <dgm:dir/>
          <dgm:animLvl val="lvl"/>
          <dgm:resizeHandles val="exact"/>
        </dgm:presLayoutVars>
      </dgm:prSet>
      <dgm:spPr/>
    </dgm:pt>
    <dgm:pt modelId="{417732D2-E360-4C71-B75A-F4D169B0F038}" type="pres">
      <dgm:prSet presAssocID="{3ACB048A-C6B5-4F92-A1E7-CBE2C33333A5}" presName="parentLin" presStyleCnt="0"/>
      <dgm:spPr/>
    </dgm:pt>
    <dgm:pt modelId="{0900CEC0-2880-4BA2-A2D9-369731D1DF3C}" type="pres">
      <dgm:prSet presAssocID="{3ACB048A-C6B5-4F92-A1E7-CBE2C33333A5}" presName="parentLeftMargin" presStyleLbl="node1" presStyleIdx="0" presStyleCnt="3"/>
      <dgm:spPr/>
    </dgm:pt>
    <dgm:pt modelId="{3250A8EC-0D2F-4A3D-B6E0-1CFE60F1FA12}" type="pres">
      <dgm:prSet presAssocID="{3ACB048A-C6B5-4F92-A1E7-CBE2C33333A5}" presName="parentText" presStyleLbl="node1" presStyleIdx="0" presStyleCnt="3">
        <dgm:presLayoutVars>
          <dgm:chMax val="0"/>
          <dgm:bulletEnabled val="1"/>
        </dgm:presLayoutVars>
      </dgm:prSet>
      <dgm:spPr/>
    </dgm:pt>
    <dgm:pt modelId="{6878CACF-9FE8-43DF-B8D0-1703E1631713}" type="pres">
      <dgm:prSet presAssocID="{3ACB048A-C6B5-4F92-A1E7-CBE2C33333A5}" presName="negativeSpace" presStyleCnt="0"/>
      <dgm:spPr/>
    </dgm:pt>
    <dgm:pt modelId="{50026974-8F02-4C0C-8EF8-6B8EDF6D82FB}" type="pres">
      <dgm:prSet presAssocID="{3ACB048A-C6B5-4F92-A1E7-CBE2C33333A5}" presName="childText" presStyleLbl="conFgAcc1" presStyleIdx="0" presStyleCnt="3">
        <dgm:presLayoutVars>
          <dgm:bulletEnabled val="1"/>
        </dgm:presLayoutVars>
      </dgm:prSet>
      <dgm:spPr/>
    </dgm:pt>
    <dgm:pt modelId="{B7DF8AFA-F918-4025-B69E-A347C5C30A2E}" type="pres">
      <dgm:prSet presAssocID="{6FF3777C-CAA4-479C-9BD1-DBA21019AC1A}" presName="spaceBetweenRectangles" presStyleCnt="0"/>
      <dgm:spPr/>
    </dgm:pt>
    <dgm:pt modelId="{4B308575-A827-44DB-A29C-0ABACC4E2AA3}" type="pres">
      <dgm:prSet presAssocID="{03DD4B44-7458-4047-8563-34A01E2B9FC6}" presName="parentLin" presStyleCnt="0"/>
      <dgm:spPr/>
    </dgm:pt>
    <dgm:pt modelId="{36E206DB-AE88-4C03-89B1-B886B4E9C0BA}" type="pres">
      <dgm:prSet presAssocID="{03DD4B44-7458-4047-8563-34A01E2B9FC6}" presName="parentLeftMargin" presStyleLbl="node1" presStyleIdx="0" presStyleCnt="3"/>
      <dgm:spPr/>
    </dgm:pt>
    <dgm:pt modelId="{7DA5F755-577C-456D-B2DD-50A8AA1C0367}" type="pres">
      <dgm:prSet presAssocID="{03DD4B44-7458-4047-8563-34A01E2B9FC6}" presName="parentText" presStyleLbl="node1" presStyleIdx="1" presStyleCnt="3">
        <dgm:presLayoutVars>
          <dgm:chMax val="0"/>
          <dgm:bulletEnabled val="1"/>
        </dgm:presLayoutVars>
      </dgm:prSet>
      <dgm:spPr/>
    </dgm:pt>
    <dgm:pt modelId="{AB4FB79F-7D42-40A1-BECC-8B742628EA82}" type="pres">
      <dgm:prSet presAssocID="{03DD4B44-7458-4047-8563-34A01E2B9FC6}" presName="negativeSpace" presStyleCnt="0"/>
      <dgm:spPr/>
    </dgm:pt>
    <dgm:pt modelId="{A21D3378-9400-4028-877E-9B00818FACA1}" type="pres">
      <dgm:prSet presAssocID="{03DD4B44-7458-4047-8563-34A01E2B9FC6}" presName="childText" presStyleLbl="conFgAcc1" presStyleIdx="1" presStyleCnt="3">
        <dgm:presLayoutVars>
          <dgm:bulletEnabled val="1"/>
        </dgm:presLayoutVars>
      </dgm:prSet>
      <dgm:spPr/>
    </dgm:pt>
    <dgm:pt modelId="{A07BF354-0E6D-42AE-AA72-02685E69E1E0}" type="pres">
      <dgm:prSet presAssocID="{07BCEDAB-7AE1-4541-9A26-4496522E0435}" presName="spaceBetweenRectangles" presStyleCnt="0"/>
      <dgm:spPr/>
    </dgm:pt>
    <dgm:pt modelId="{6C97843A-4131-49B4-A3BC-4DC601CF88DE}" type="pres">
      <dgm:prSet presAssocID="{C596DABF-14AE-4F71-B16C-74FA16AFCAB4}" presName="parentLin" presStyleCnt="0"/>
      <dgm:spPr/>
    </dgm:pt>
    <dgm:pt modelId="{0011D6E0-320F-427B-94CD-712559171A96}" type="pres">
      <dgm:prSet presAssocID="{C596DABF-14AE-4F71-B16C-74FA16AFCAB4}" presName="parentLeftMargin" presStyleLbl="node1" presStyleIdx="1" presStyleCnt="3"/>
      <dgm:spPr/>
    </dgm:pt>
    <dgm:pt modelId="{1D21372E-2697-4758-8021-D6AC086D3B5E}" type="pres">
      <dgm:prSet presAssocID="{C596DABF-14AE-4F71-B16C-74FA16AFCAB4}" presName="parentText" presStyleLbl="node1" presStyleIdx="2" presStyleCnt="3">
        <dgm:presLayoutVars>
          <dgm:chMax val="0"/>
          <dgm:bulletEnabled val="1"/>
        </dgm:presLayoutVars>
      </dgm:prSet>
      <dgm:spPr/>
    </dgm:pt>
    <dgm:pt modelId="{0D9BC538-866C-4413-8788-45D352C91094}" type="pres">
      <dgm:prSet presAssocID="{C596DABF-14AE-4F71-B16C-74FA16AFCAB4}" presName="negativeSpace" presStyleCnt="0"/>
      <dgm:spPr/>
    </dgm:pt>
    <dgm:pt modelId="{98AE2AA0-660A-4266-B2E9-B2BC414206ED}" type="pres">
      <dgm:prSet presAssocID="{C596DABF-14AE-4F71-B16C-74FA16AFCAB4}" presName="childText" presStyleLbl="conFgAcc1" presStyleIdx="2" presStyleCnt="3">
        <dgm:presLayoutVars>
          <dgm:bulletEnabled val="1"/>
        </dgm:presLayoutVars>
      </dgm:prSet>
      <dgm:spPr/>
    </dgm:pt>
  </dgm:ptLst>
  <dgm:cxnLst>
    <dgm:cxn modelId="{4975D902-683A-4FEF-A011-4B8C06A61963}" type="presOf" srcId="{8213413E-C400-49C3-9733-0B7F4B8ACCF9}" destId="{A21D3378-9400-4028-877E-9B00818FACA1}" srcOrd="0" destOrd="3" presId="urn:microsoft.com/office/officeart/2005/8/layout/list1"/>
    <dgm:cxn modelId="{0FF9EB0D-4C9B-45FA-BE5E-C0746425AB69}" type="presOf" srcId="{CDBE8153-DEDE-4329-9A7B-EA3A3AAA9341}" destId="{50026974-8F02-4C0C-8EF8-6B8EDF6D82FB}" srcOrd="0" destOrd="0" presId="urn:microsoft.com/office/officeart/2005/8/layout/list1"/>
    <dgm:cxn modelId="{0C358110-0B93-44F1-97E8-9DA0CD53FA68}" type="presOf" srcId="{461D0E54-B544-4FAF-9E69-36DC11FBDBB1}" destId="{25DC93F0-E6E8-4531-B7DC-E3AB100E2641}" srcOrd="0" destOrd="0" presId="urn:microsoft.com/office/officeart/2005/8/layout/list1"/>
    <dgm:cxn modelId="{A8FF8F17-3DC2-4083-8490-3E6CDEF96911}" srcId="{03DD4B44-7458-4047-8563-34A01E2B9FC6}" destId="{F43B0FC8-3463-43BA-830A-890C941F6BD0}" srcOrd="2" destOrd="0" parTransId="{F6CE0472-DEA1-48D1-8C15-4B6C45D5AAA0}" sibTransId="{920579A2-600A-4803-848F-695CE618EF37}"/>
    <dgm:cxn modelId="{4EFD211A-2036-4BFB-B3D7-371A01DE4DB8}" type="presOf" srcId="{2EEEA753-AD75-475A-904C-3FB7EC4AAC6F}" destId="{98AE2AA0-660A-4266-B2E9-B2BC414206ED}" srcOrd="0" destOrd="0" presId="urn:microsoft.com/office/officeart/2005/8/layout/list1"/>
    <dgm:cxn modelId="{562E451E-819F-480C-8D61-C3867FEEF755}" srcId="{461D0E54-B544-4FAF-9E69-36DC11FBDBB1}" destId="{03DD4B44-7458-4047-8563-34A01E2B9FC6}" srcOrd="1" destOrd="0" parTransId="{7C1754DA-4EA6-499C-9A5A-C4436BA052C1}" sibTransId="{07BCEDAB-7AE1-4541-9A26-4496522E0435}"/>
    <dgm:cxn modelId="{5610D832-946F-4DF8-BD72-35D2E4FC1353}" type="presOf" srcId="{C596DABF-14AE-4F71-B16C-74FA16AFCAB4}" destId="{1D21372E-2697-4758-8021-D6AC086D3B5E}" srcOrd="1" destOrd="0" presId="urn:microsoft.com/office/officeart/2005/8/layout/list1"/>
    <dgm:cxn modelId="{AA9D9538-F4F3-4B0C-875F-37D3FDA9305C}" srcId="{461D0E54-B544-4FAF-9E69-36DC11FBDBB1}" destId="{3ACB048A-C6B5-4F92-A1E7-CBE2C33333A5}" srcOrd="0" destOrd="0" parTransId="{69A28793-DF36-4699-BDBD-F7582B6426D5}" sibTransId="{6FF3777C-CAA4-479C-9BD1-DBA21019AC1A}"/>
    <dgm:cxn modelId="{71B3CA3D-49C5-48F7-8FE0-AFE18FFB2502}" type="presOf" srcId="{03DD4B44-7458-4047-8563-34A01E2B9FC6}" destId="{36E206DB-AE88-4C03-89B1-B886B4E9C0BA}" srcOrd="0" destOrd="0" presId="urn:microsoft.com/office/officeart/2005/8/layout/list1"/>
    <dgm:cxn modelId="{B92A185B-F983-4D0B-837C-A538D521EA56}" type="presOf" srcId="{712249AF-BEC6-4669-BA6F-732DB0362232}" destId="{A21D3378-9400-4028-877E-9B00818FACA1}" srcOrd="0" destOrd="1" presId="urn:microsoft.com/office/officeart/2005/8/layout/list1"/>
    <dgm:cxn modelId="{08B3985C-50E1-4814-A67E-52E355270C37}" srcId="{03DD4B44-7458-4047-8563-34A01E2B9FC6}" destId="{8D8650B9-73A0-4C86-8805-99BB0F0BA60C}" srcOrd="0" destOrd="0" parTransId="{CEBD8789-80A4-4CC9-B148-1EE7131EEB16}" sibTransId="{A4FFED4C-3814-4A45-A043-2F0B7629A7B4}"/>
    <dgm:cxn modelId="{9510F764-6C24-472C-B124-4E5239D0A9A5}" srcId="{461D0E54-B544-4FAF-9E69-36DC11FBDBB1}" destId="{C596DABF-14AE-4F71-B16C-74FA16AFCAB4}" srcOrd="2" destOrd="0" parTransId="{9FEAEA05-9908-4054-940F-9A5076290CB5}" sibTransId="{B50EBA65-A0D9-4552-B3F1-66566B9DE18F}"/>
    <dgm:cxn modelId="{4532AB67-D6FD-4FDC-A27C-0E5052D2B738}" type="presOf" srcId="{F43B0FC8-3463-43BA-830A-890C941F6BD0}" destId="{A21D3378-9400-4028-877E-9B00818FACA1}" srcOrd="0" destOrd="2" presId="urn:microsoft.com/office/officeart/2005/8/layout/list1"/>
    <dgm:cxn modelId="{B4852F4C-CAB8-4BDD-9684-AD7454CD0725}" srcId="{C596DABF-14AE-4F71-B16C-74FA16AFCAB4}" destId="{2EEEA753-AD75-475A-904C-3FB7EC4AAC6F}" srcOrd="0" destOrd="0" parTransId="{ADD9E5E3-1580-45BD-86D1-B9BE5C0AA876}" sibTransId="{BE8703B6-BCB1-4CCA-841B-B2FFED974589}"/>
    <dgm:cxn modelId="{BA81AA54-DA4F-4279-9AA2-172172C5C5CA}" type="presOf" srcId="{0C6CCCE2-80EF-4C28-9D62-E7C9DC5670EF}" destId="{98AE2AA0-660A-4266-B2E9-B2BC414206ED}" srcOrd="0" destOrd="1" presId="urn:microsoft.com/office/officeart/2005/8/layout/list1"/>
    <dgm:cxn modelId="{D6C43F7C-4E7C-4D26-B856-7A642BC87E17}" srcId="{03DD4B44-7458-4047-8563-34A01E2B9FC6}" destId="{712249AF-BEC6-4669-BA6F-732DB0362232}" srcOrd="1" destOrd="0" parTransId="{3946B76A-9FC1-497F-B71E-862EEE9DF23A}" sibTransId="{71B85837-B8FE-4BD2-A09B-DEE57297911A}"/>
    <dgm:cxn modelId="{6CF67088-13A5-420C-B5E7-C69BBF75D57B}" srcId="{C596DABF-14AE-4F71-B16C-74FA16AFCAB4}" destId="{0C6CCCE2-80EF-4C28-9D62-E7C9DC5670EF}" srcOrd="1" destOrd="0" parTransId="{69513DA8-BE62-40CE-A05C-6F526CEFEA2D}" sibTransId="{4BE939B8-A260-4CC1-B53D-4846CD3B9B79}"/>
    <dgm:cxn modelId="{1E72CC8E-7EA5-4CDE-9C5D-80A04FAD46F3}" srcId="{3ACB048A-C6B5-4F92-A1E7-CBE2C33333A5}" destId="{CDBE8153-DEDE-4329-9A7B-EA3A3AAA9341}" srcOrd="0" destOrd="0" parTransId="{B513E337-D491-45AE-8479-D9287045B5D3}" sibTransId="{584FE54D-3397-40DC-A13B-AEA485F89BE1}"/>
    <dgm:cxn modelId="{780E5C9B-02DD-47E5-A552-6870F5F7380C}" type="presOf" srcId="{3ACB048A-C6B5-4F92-A1E7-CBE2C33333A5}" destId="{3250A8EC-0D2F-4A3D-B6E0-1CFE60F1FA12}" srcOrd="1" destOrd="0" presId="urn:microsoft.com/office/officeart/2005/8/layout/list1"/>
    <dgm:cxn modelId="{E6C7D6AC-1259-4B42-8F4B-E9BA1EBA6995}" type="presOf" srcId="{8D8650B9-73A0-4C86-8805-99BB0F0BA60C}" destId="{A21D3378-9400-4028-877E-9B00818FACA1}" srcOrd="0" destOrd="0" presId="urn:microsoft.com/office/officeart/2005/8/layout/list1"/>
    <dgm:cxn modelId="{9986BEC8-EE64-4ECE-93C7-9C56B6816313}" type="presOf" srcId="{3ACB048A-C6B5-4F92-A1E7-CBE2C33333A5}" destId="{0900CEC0-2880-4BA2-A2D9-369731D1DF3C}" srcOrd="0" destOrd="0" presId="urn:microsoft.com/office/officeart/2005/8/layout/list1"/>
    <dgm:cxn modelId="{F881EECD-5635-4C7C-90F3-D35429481D1D}" type="presOf" srcId="{03DD4B44-7458-4047-8563-34A01E2B9FC6}" destId="{7DA5F755-577C-456D-B2DD-50A8AA1C0367}" srcOrd="1" destOrd="0" presId="urn:microsoft.com/office/officeart/2005/8/layout/list1"/>
    <dgm:cxn modelId="{7B0C4FEC-F2F0-4BDC-B78B-7F7CB46F066D}" type="presOf" srcId="{C596DABF-14AE-4F71-B16C-74FA16AFCAB4}" destId="{0011D6E0-320F-427B-94CD-712559171A96}" srcOrd="0" destOrd="0" presId="urn:microsoft.com/office/officeart/2005/8/layout/list1"/>
    <dgm:cxn modelId="{24888DEE-31D7-4EE7-AD1E-83CBB0DA1BB1}" srcId="{03DD4B44-7458-4047-8563-34A01E2B9FC6}" destId="{8213413E-C400-49C3-9733-0B7F4B8ACCF9}" srcOrd="3" destOrd="0" parTransId="{E185A82D-58C0-47F6-BF9D-0141D5B25386}" sibTransId="{C01A9EE5-AC97-47D6-B275-5101CD3C6451}"/>
    <dgm:cxn modelId="{D215A805-C158-4DAE-86C4-EBD53AB9A87F}" type="presParOf" srcId="{25DC93F0-E6E8-4531-B7DC-E3AB100E2641}" destId="{417732D2-E360-4C71-B75A-F4D169B0F038}" srcOrd="0" destOrd="0" presId="urn:microsoft.com/office/officeart/2005/8/layout/list1"/>
    <dgm:cxn modelId="{25363FA6-7C85-42A5-9183-0B40AC3A4A2A}" type="presParOf" srcId="{417732D2-E360-4C71-B75A-F4D169B0F038}" destId="{0900CEC0-2880-4BA2-A2D9-369731D1DF3C}" srcOrd="0" destOrd="0" presId="urn:microsoft.com/office/officeart/2005/8/layout/list1"/>
    <dgm:cxn modelId="{ECD8154C-D92F-4B3F-BEC6-576F637765E2}" type="presParOf" srcId="{417732D2-E360-4C71-B75A-F4D169B0F038}" destId="{3250A8EC-0D2F-4A3D-B6E0-1CFE60F1FA12}" srcOrd="1" destOrd="0" presId="urn:microsoft.com/office/officeart/2005/8/layout/list1"/>
    <dgm:cxn modelId="{76143EFD-1B22-4199-BD56-D2B416828015}" type="presParOf" srcId="{25DC93F0-E6E8-4531-B7DC-E3AB100E2641}" destId="{6878CACF-9FE8-43DF-B8D0-1703E1631713}" srcOrd="1" destOrd="0" presId="urn:microsoft.com/office/officeart/2005/8/layout/list1"/>
    <dgm:cxn modelId="{8360B86C-F7A5-4915-90C2-509149FFBA28}" type="presParOf" srcId="{25DC93F0-E6E8-4531-B7DC-E3AB100E2641}" destId="{50026974-8F02-4C0C-8EF8-6B8EDF6D82FB}" srcOrd="2" destOrd="0" presId="urn:microsoft.com/office/officeart/2005/8/layout/list1"/>
    <dgm:cxn modelId="{C6BEE766-1111-4F6F-856E-D6990A1D4D83}" type="presParOf" srcId="{25DC93F0-E6E8-4531-B7DC-E3AB100E2641}" destId="{B7DF8AFA-F918-4025-B69E-A347C5C30A2E}" srcOrd="3" destOrd="0" presId="urn:microsoft.com/office/officeart/2005/8/layout/list1"/>
    <dgm:cxn modelId="{EF0D8E83-F804-4275-A459-3C10C3F654D1}" type="presParOf" srcId="{25DC93F0-E6E8-4531-B7DC-E3AB100E2641}" destId="{4B308575-A827-44DB-A29C-0ABACC4E2AA3}" srcOrd="4" destOrd="0" presId="urn:microsoft.com/office/officeart/2005/8/layout/list1"/>
    <dgm:cxn modelId="{A0C506CD-DCF9-4A37-B179-42CEDA2CD53A}" type="presParOf" srcId="{4B308575-A827-44DB-A29C-0ABACC4E2AA3}" destId="{36E206DB-AE88-4C03-89B1-B886B4E9C0BA}" srcOrd="0" destOrd="0" presId="urn:microsoft.com/office/officeart/2005/8/layout/list1"/>
    <dgm:cxn modelId="{3453C439-2ACB-4AA8-A825-CD6DBAA22A62}" type="presParOf" srcId="{4B308575-A827-44DB-A29C-0ABACC4E2AA3}" destId="{7DA5F755-577C-456D-B2DD-50A8AA1C0367}" srcOrd="1" destOrd="0" presId="urn:microsoft.com/office/officeart/2005/8/layout/list1"/>
    <dgm:cxn modelId="{89F75E36-41EF-4B9B-B898-36641D80C606}" type="presParOf" srcId="{25DC93F0-E6E8-4531-B7DC-E3AB100E2641}" destId="{AB4FB79F-7D42-40A1-BECC-8B742628EA82}" srcOrd="5" destOrd="0" presId="urn:microsoft.com/office/officeart/2005/8/layout/list1"/>
    <dgm:cxn modelId="{C2215824-8048-4829-9A49-6F9587C6E638}" type="presParOf" srcId="{25DC93F0-E6E8-4531-B7DC-E3AB100E2641}" destId="{A21D3378-9400-4028-877E-9B00818FACA1}" srcOrd="6" destOrd="0" presId="urn:microsoft.com/office/officeart/2005/8/layout/list1"/>
    <dgm:cxn modelId="{AF80E094-812F-44C8-8EA9-FC540458491B}" type="presParOf" srcId="{25DC93F0-E6E8-4531-B7DC-E3AB100E2641}" destId="{A07BF354-0E6D-42AE-AA72-02685E69E1E0}" srcOrd="7" destOrd="0" presId="urn:microsoft.com/office/officeart/2005/8/layout/list1"/>
    <dgm:cxn modelId="{F08D0BB7-0453-4AB6-83A4-16C1FE259E3B}" type="presParOf" srcId="{25DC93F0-E6E8-4531-B7DC-E3AB100E2641}" destId="{6C97843A-4131-49B4-A3BC-4DC601CF88DE}" srcOrd="8" destOrd="0" presId="urn:microsoft.com/office/officeart/2005/8/layout/list1"/>
    <dgm:cxn modelId="{F78C9868-FABD-4B18-919D-C17FA33E19FD}" type="presParOf" srcId="{6C97843A-4131-49B4-A3BC-4DC601CF88DE}" destId="{0011D6E0-320F-427B-94CD-712559171A96}" srcOrd="0" destOrd="0" presId="urn:microsoft.com/office/officeart/2005/8/layout/list1"/>
    <dgm:cxn modelId="{B45C15AB-454B-45ED-A3A3-45248CBD19A0}" type="presParOf" srcId="{6C97843A-4131-49B4-A3BC-4DC601CF88DE}" destId="{1D21372E-2697-4758-8021-D6AC086D3B5E}" srcOrd="1" destOrd="0" presId="urn:microsoft.com/office/officeart/2005/8/layout/list1"/>
    <dgm:cxn modelId="{49983668-F8C8-4E34-BD4E-C38CA8CD38EB}" type="presParOf" srcId="{25DC93F0-E6E8-4531-B7DC-E3AB100E2641}" destId="{0D9BC538-866C-4413-8788-45D352C91094}" srcOrd="9" destOrd="0" presId="urn:microsoft.com/office/officeart/2005/8/layout/list1"/>
    <dgm:cxn modelId="{5BDE6509-6A60-401A-A56E-15F0D74EDE49}" type="presParOf" srcId="{25DC93F0-E6E8-4531-B7DC-E3AB100E2641}" destId="{98AE2AA0-660A-4266-B2E9-B2BC414206ED}"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8810BED-3AFF-4D43-A588-39C64F0AA03D}" type="doc">
      <dgm:prSet loTypeId="urn:microsoft.com/office/officeart/2008/layout/LinedList" loCatId="list" qsTypeId="urn:microsoft.com/office/officeart/2005/8/quickstyle/simple4" qsCatId="simple" csTypeId="urn:microsoft.com/office/officeart/2005/8/colors/accent0_3" csCatId="mainScheme"/>
      <dgm:spPr/>
      <dgm:t>
        <a:bodyPr/>
        <a:lstStyle/>
        <a:p>
          <a:endParaRPr lang="en-US"/>
        </a:p>
      </dgm:t>
    </dgm:pt>
    <dgm:pt modelId="{C6F12552-DD4C-41C8-BB93-8F8E5549C55C}">
      <dgm:prSet/>
      <dgm:spPr/>
      <dgm:t>
        <a:bodyPr/>
        <a:lstStyle/>
        <a:p>
          <a:r>
            <a:rPr lang="fr-FR"/>
            <a:t>Waterfall Model</a:t>
          </a:r>
          <a:endParaRPr lang="en-US"/>
        </a:p>
      </dgm:t>
    </dgm:pt>
    <dgm:pt modelId="{9E16F7FD-861C-4616-89EF-1E704E1F1B8B}" type="parTrans" cxnId="{A7F72353-CC12-4054-AA1E-94ACE88CDB3E}">
      <dgm:prSet/>
      <dgm:spPr/>
      <dgm:t>
        <a:bodyPr/>
        <a:lstStyle/>
        <a:p>
          <a:endParaRPr lang="en-US"/>
        </a:p>
      </dgm:t>
    </dgm:pt>
    <dgm:pt modelId="{149F3EC5-C064-47C4-989F-169FB946CC5D}" type="sibTrans" cxnId="{A7F72353-CC12-4054-AA1E-94ACE88CDB3E}">
      <dgm:prSet/>
      <dgm:spPr/>
      <dgm:t>
        <a:bodyPr/>
        <a:lstStyle/>
        <a:p>
          <a:endParaRPr lang="en-US"/>
        </a:p>
      </dgm:t>
    </dgm:pt>
    <dgm:pt modelId="{78AB146B-E3C6-43E6-B4DC-00820A157734}">
      <dgm:prSet/>
      <dgm:spPr/>
      <dgm:t>
        <a:bodyPr/>
        <a:lstStyle/>
        <a:p>
          <a:r>
            <a:rPr lang="fr-FR"/>
            <a:t>Agile Approaches and Iterative methods</a:t>
          </a:r>
          <a:endParaRPr lang="en-US"/>
        </a:p>
      </dgm:t>
    </dgm:pt>
    <dgm:pt modelId="{5E60CC4F-1BF4-47AF-9A5B-0B828B5862C2}" type="parTrans" cxnId="{077B1827-597C-405D-8EFE-9850ACDC26A8}">
      <dgm:prSet/>
      <dgm:spPr/>
      <dgm:t>
        <a:bodyPr/>
        <a:lstStyle/>
        <a:p>
          <a:endParaRPr lang="en-US"/>
        </a:p>
      </dgm:t>
    </dgm:pt>
    <dgm:pt modelId="{2E2AE4DD-8EB0-41FE-8E55-885D5E10E1B6}" type="sibTrans" cxnId="{077B1827-597C-405D-8EFE-9850ACDC26A8}">
      <dgm:prSet/>
      <dgm:spPr/>
      <dgm:t>
        <a:bodyPr/>
        <a:lstStyle/>
        <a:p>
          <a:endParaRPr lang="en-US"/>
        </a:p>
      </dgm:t>
    </dgm:pt>
    <dgm:pt modelId="{ED33FA69-3C90-45CB-BD51-D5DACD834D89}">
      <dgm:prSet/>
      <dgm:spPr/>
      <dgm:t>
        <a:bodyPr/>
        <a:lstStyle/>
        <a:p>
          <a:r>
            <a:rPr lang="fr-FR"/>
            <a:t>Hybrid Approaches and tailored methods</a:t>
          </a:r>
          <a:endParaRPr lang="en-US"/>
        </a:p>
      </dgm:t>
    </dgm:pt>
    <dgm:pt modelId="{FF9400B8-84BF-48B8-AB16-3F28073674E0}" type="parTrans" cxnId="{123DEDFA-1F18-4D68-BFB8-73B334E04015}">
      <dgm:prSet/>
      <dgm:spPr/>
      <dgm:t>
        <a:bodyPr/>
        <a:lstStyle/>
        <a:p>
          <a:endParaRPr lang="en-US"/>
        </a:p>
      </dgm:t>
    </dgm:pt>
    <dgm:pt modelId="{A3ADD03D-DAAF-4EC5-B15C-17254FB5B535}" type="sibTrans" cxnId="{123DEDFA-1F18-4D68-BFB8-73B334E04015}">
      <dgm:prSet/>
      <dgm:spPr/>
      <dgm:t>
        <a:bodyPr/>
        <a:lstStyle/>
        <a:p>
          <a:endParaRPr lang="en-US"/>
        </a:p>
      </dgm:t>
    </dgm:pt>
    <dgm:pt modelId="{3FAFFF35-2188-4572-98E1-28350B8F758B}" type="pres">
      <dgm:prSet presAssocID="{88810BED-3AFF-4D43-A588-39C64F0AA03D}" presName="vert0" presStyleCnt="0">
        <dgm:presLayoutVars>
          <dgm:dir/>
          <dgm:animOne val="branch"/>
          <dgm:animLvl val="lvl"/>
        </dgm:presLayoutVars>
      </dgm:prSet>
      <dgm:spPr/>
    </dgm:pt>
    <dgm:pt modelId="{ADBA5239-CB93-4788-A9E5-43AFF8469429}" type="pres">
      <dgm:prSet presAssocID="{C6F12552-DD4C-41C8-BB93-8F8E5549C55C}" presName="thickLine" presStyleLbl="alignNode1" presStyleIdx="0" presStyleCnt="3"/>
      <dgm:spPr/>
    </dgm:pt>
    <dgm:pt modelId="{82C9E7F7-4F70-4592-B0C4-DF0FB9E25EDE}" type="pres">
      <dgm:prSet presAssocID="{C6F12552-DD4C-41C8-BB93-8F8E5549C55C}" presName="horz1" presStyleCnt="0"/>
      <dgm:spPr/>
    </dgm:pt>
    <dgm:pt modelId="{9DA5A74E-7587-4883-96CC-7CA13774147C}" type="pres">
      <dgm:prSet presAssocID="{C6F12552-DD4C-41C8-BB93-8F8E5549C55C}" presName="tx1" presStyleLbl="revTx" presStyleIdx="0" presStyleCnt="3"/>
      <dgm:spPr/>
    </dgm:pt>
    <dgm:pt modelId="{7998AD4D-1224-433D-BAAC-3E750FC44CC0}" type="pres">
      <dgm:prSet presAssocID="{C6F12552-DD4C-41C8-BB93-8F8E5549C55C}" presName="vert1" presStyleCnt="0"/>
      <dgm:spPr/>
    </dgm:pt>
    <dgm:pt modelId="{DD6A0276-0D1C-4EA1-834A-AD5B246713C3}" type="pres">
      <dgm:prSet presAssocID="{78AB146B-E3C6-43E6-B4DC-00820A157734}" presName="thickLine" presStyleLbl="alignNode1" presStyleIdx="1" presStyleCnt="3"/>
      <dgm:spPr/>
    </dgm:pt>
    <dgm:pt modelId="{A1A46030-70EB-4B1A-A015-A9C70E06002D}" type="pres">
      <dgm:prSet presAssocID="{78AB146B-E3C6-43E6-B4DC-00820A157734}" presName="horz1" presStyleCnt="0"/>
      <dgm:spPr/>
    </dgm:pt>
    <dgm:pt modelId="{3004FCE7-9CCD-4D11-8DED-7C63E22A9B8A}" type="pres">
      <dgm:prSet presAssocID="{78AB146B-E3C6-43E6-B4DC-00820A157734}" presName="tx1" presStyleLbl="revTx" presStyleIdx="1" presStyleCnt="3"/>
      <dgm:spPr/>
    </dgm:pt>
    <dgm:pt modelId="{A513BC6F-8A29-41FC-8178-99C27456E80C}" type="pres">
      <dgm:prSet presAssocID="{78AB146B-E3C6-43E6-B4DC-00820A157734}" presName="vert1" presStyleCnt="0"/>
      <dgm:spPr/>
    </dgm:pt>
    <dgm:pt modelId="{72F048CD-1FE0-4800-B0A5-AFFED31B03DC}" type="pres">
      <dgm:prSet presAssocID="{ED33FA69-3C90-45CB-BD51-D5DACD834D89}" presName="thickLine" presStyleLbl="alignNode1" presStyleIdx="2" presStyleCnt="3"/>
      <dgm:spPr/>
    </dgm:pt>
    <dgm:pt modelId="{2FB8A908-000D-41A7-9CE0-35271948747D}" type="pres">
      <dgm:prSet presAssocID="{ED33FA69-3C90-45CB-BD51-D5DACD834D89}" presName="horz1" presStyleCnt="0"/>
      <dgm:spPr/>
    </dgm:pt>
    <dgm:pt modelId="{6ADD39DB-627E-4664-B44F-221D5DC170E6}" type="pres">
      <dgm:prSet presAssocID="{ED33FA69-3C90-45CB-BD51-D5DACD834D89}" presName="tx1" presStyleLbl="revTx" presStyleIdx="2" presStyleCnt="3"/>
      <dgm:spPr/>
    </dgm:pt>
    <dgm:pt modelId="{84372AED-728D-48EE-ABEA-DA968DDD3E0A}" type="pres">
      <dgm:prSet presAssocID="{ED33FA69-3C90-45CB-BD51-D5DACD834D89}" presName="vert1" presStyleCnt="0"/>
      <dgm:spPr/>
    </dgm:pt>
  </dgm:ptLst>
  <dgm:cxnLst>
    <dgm:cxn modelId="{077B1827-597C-405D-8EFE-9850ACDC26A8}" srcId="{88810BED-3AFF-4D43-A588-39C64F0AA03D}" destId="{78AB146B-E3C6-43E6-B4DC-00820A157734}" srcOrd="1" destOrd="0" parTransId="{5E60CC4F-1BF4-47AF-9A5B-0B828B5862C2}" sibTransId="{2E2AE4DD-8EB0-41FE-8E55-885D5E10E1B6}"/>
    <dgm:cxn modelId="{A7F72353-CC12-4054-AA1E-94ACE88CDB3E}" srcId="{88810BED-3AFF-4D43-A588-39C64F0AA03D}" destId="{C6F12552-DD4C-41C8-BB93-8F8E5549C55C}" srcOrd="0" destOrd="0" parTransId="{9E16F7FD-861C-4616-89EF-1E704E1F1B8B}" sibTransId="{149F3EC5-C064-47C4-989F-169FB946CC5D}"/>
    <dgm:cxn modelId="{ADF93C56-272F-4657-869B-AC0F4A60E7EC}" type="presOf" srcId="{C6F12552-DD4C-41C8-BB93-8F8E5549C55C}" destId="{9DA5A74E-7587-4883-96CC-7CA13774147C}" srcOrd="0" destOrd="0" presId="urn:microsoft.com/office/officeart/2008/layout/LinedList"/>
    <dgm:cxn modelId="{41C87A9C-AA4D-4C44-8592-D742DB5D7753}" type="presOf" srcId="{78AB146B-E3C6-43E6-B4DC-00820A157734}" destId="{3004FCE7-9CCD-4D11-8DED-7C63E22A9B8A}" srcOrd="0" destOrd="0" presId="urn:microsoft.com/office/officeart/2008/layout/LinedList"/>
    <dgm:cxn modelId="{8CA6369E-73B2-460A-8289-C1A11925257F}" type="presOf" srcId="{88810BED-3AFF-4D43-A588-39C64F0AA03D}" destId="{3FAFFF35-2188-4572-98E1-28350B8F758B}" srcOrd="0" destOrd="0" presId="urn:microsoft.com/office/officeart/2008/layout/LinedList"/>
    <dgm:cxn modelId="{71099DD6-3E10-4BF6-80E6-127AA4D159AC}" type="presOf" srcId="{ED33FA69-3C90-45CB-BD51-D5DACD834D89}" destId="{6ADD39DB-627E-4664-B44F-221D5DC170E6}" srcOrd="0" destOrd="0" presId="urn:microsoft.com/office/officeart/2008/layout/LinedList"/>
    <dgm:cxn modelId="{123DEDFA-1F18-4D68-BFB8-73B334E04015}" srcId="{88810BED-3AFF-4D43-A588-39C64F0AA03D}" destId="{ED33FA69-3C90-45CB-BD51-D5DACD834D89}" srcOrd="2" destOrd="0" parTransId="{FF9400B8-84BF-48B8-AB16-3F28073674E0}" sibTransId="{A3ADD03D-DAAF-4EC5-B15C-17254FB5B535}"/>
    <dgm:cxn modelId="{DCE59ADA-896F-48F3-AA74-A7B8AFB18EAF}" type="presParOf" srcId="{3FAFFF35-2188-4572-98E1-28350B8F758B}" destId="{ADBA5239-CB93-4788-A9E5-43AFF8469429}" srcOrd="0" destOrd="0" presId="urn:microsoft.com/office/officeart/2008/layout/LinedList"/>
    <dgm:cxn modelId="{67963DDD-29BB-46C0-B9A5-718504DE415A}" type="presParOf" srcId="{3FAFFF35-2188-4572-98E1-28350B8F758B}" destId="{82C9E7F7-4F70-4592-B0C4-DF0FB9E25EDE}" srcOrd="1" destOrd="0" presId="urn:microsoft.com/office/officeart/2008/layout/LinedList"/>
    <dgm:cxn modelId="{E1294666-5F4E-4744-B62E-B430C0659AF6}" type="presParOf" srcId="{82C9E7F7-4F70-4592-B0C4-DF0FB9E25EDE}" destId="{9DA5A74E-7587-4883-96CC-7CA13774147C}" srcOrd="0" destOrd="0" presId="urn:microsoft.com/office/officeart/2008/layout/LinedList"/>
    <dgm:cxn modelId="{E11E99EE-1374-488C-A987-8EE7EF049C92}" type="presParOf" srcId="{82C9E7F7-4F70-4592-B0C4-DF0FB9E25EDE}" destId="{7998AD4D-1224-433D-BAAC-3E750FC44CC0}" srcOrd="1" destOrd="0" presId="urn:microsoft.com/office/officeart/2008/layout/LinedList"/>
    <dgm:cxn modelId="{B0CBC48C-8973-471C-8945-86233CC0E1F7}" type="presParOf" srcId="{3FAFFF35-2188-4572-98E1-28350B8F758B}" destId="{DD6A0276-0D1C-4EA1-834A-AD5B246713C3}" srcOrd="2" destOrd="0" presId="urn:microsoft.com/office/officeart/2008/layout/LinedList"/>
    <dgm:cxn modelId="{053CAAF6-571B-4A85-B6AA-4DDBCA4D5EA4}" type="presParOf" srcId="{3FAFFF35-2188-4572-98E1-28350B8F758B}" destId="{A1A46030-70EB-4B1A-A015-A9C70E06002D}" srcOrd="3" destOrd="0" presId="urn:microsoft.com/office/officeart/2008/layout/LinedList"/>
    <dgm:cxn modelId="{AFBB355F-A7C4-411F-BB06-5CD14EDEBCD4}" type="presParOf" srcId="{A1A46030-70EB-4B1A-A015-A9C70E06002D}" destId="{3004FCE7-9CCD-4D11-8DED-7C63E22A9B8A}" srcOrd="0" destOrd="0" presId="urn:microsoft.com/office/officeart/2008/layout/LinedList"/>
    <dgm:cxn modelId="{52E74EDD-7195-486D-BB6C-4181F858333B}" type="presParOf" srcId="{A1A46030-70EB-4B1A-A015-A9C70E06002D}" destId="{A513BC6F-8A29-41FC-8178-99C27456E80C}" srcOrd="1" destOrd="0" presId="urn:microsoft.com/office/officeart/2008/layout/LinedList"/>
    <dgm:cxn modelId="{4CE9BAED-7220-4A37-9849-B44C35D873E6}" type="presParOf" srcId="{3FAFFF35-2188-4572-98E1-28350B8F758B}" destId="{72F048CD-1FE0-4800-B0A5-AFFED31B03DC}" srcOrd="4" destOrd="0" presId="urn:microsoft.com/office/officeart/2008/layout/LinedList"/>
    <dgm:cxn modelId="{B9C3D863-406C-4FE7-89EB-D4CDA4B7A610}" type="presParOf" srcId="{3FAFFF35-2188-4572-98E1-28350B8F758B}" destId="{2FB8A908-000D-41A7-9CE0-35271948747D}" srcOrd="5" destOrd="0" presId="urn:microsoft.com/office/officeart/2008/layout/LinedList"/>
    <dgm:cxn modelId="{A4DB6642-9013-4B3E-8015-78D5066660E9}" type="presParOf" srcId="{2FB8A908-000D-41A7-9CE0-35271948747D}" destId="{6ADD39DB-627E-4664-B44F-221D5DC170E6}" srcOrd="0" destOrd="0" presId="urn:microsoft.com/office/officeart/2008/layout/LinedList"/>
    <dgm:cxn modelId="{A8B80787-D1A9-4ED3-B43A-FA74BE05471E}" type="presParOf" srcId="{2FB8A908-000D-41A7-9CE0-35271948747D}" destId="{84372AED-728D-48EE-ABEA-DA968DDD3E0A}"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9C48E78-A5A8-405B-AEBD-20D394C05E82}" type="doc">
      <dgm:prSet loTypeId="urn:microsoft.com/office/officeart/2016/7/layout/ChevronBlockProcess" loCatId="process" qsTypeId="urn:microsoft.com/office/officeart/2005/8/quickstyle/simple1" qsCatId="simple" csTypeId="urn:microsoft.com/office/officeart/2005/8/colors/accent1_2" csCatId="accent1"/>
      <dgm:spPr/>
      <dgm:t>
        <a:bodyPr/>
        <a:lstStyle/>
        <a:p>
          <a:endParaRPr lang="en-US"/>
        </a:p>
      </dgm:t>
    </dgm:pt>
    <dgm:pt modelId="{ACA417A9-F486-4EFD-9EFC-1F4835B6C36E}">
      <dgm:prSet/>
      <dgm:spPr/>
      <dgm:t>
        <a:bodyPr/>
        <a:lstStyle/>
        <a:p>
          <a:r>
            <a:rPr lang="en-US"/>
            <a:t>Identify</a:t>
          </a:r>
        </a:p>
      </dgm:t>
    </dgm:pt>
    <dgm:pt modelId="{3A717489-D803-4E98-BE25-AFD0F58DF5BD}" type="parTrans" cxnId="{4CDD156F-08C3-4B52-A601-A71BD64E2A03}">
      <dgm:prSet/>
      <dgm:spPr/>
      <dgm:t>
        <a:bodyPr/>
        <a:lstStyle/>
        <a:p>
          <a:endParaRPr lang="en-US"/>
        </a:p>
      </dgm:t>
    </dgm:pt>
    <dgm:pt modelId="{869FE822-08C7-496A-B5E0-C88D2126CCC5}" type="sibTrans" cxnId="{4CDD156F-08C3-4B52-A601-A71BD64E2A03}">
      <dgm:prSet/>
      <dgm:spPr/>
      <dgm:t>
        <a:bodyPr/>
        <a:lstStyle/>
        <a:p>
          <a:endParaRPr lang="en-US"/>
        </a:p>
      </dgm:t>
    </dgm:pt>
    <dgm:pt modelId="{D4889A71-1400-4623-91E6-7031847335E6}">
      <dgm:prSet/>
      <dgm:spPr/>
      <dgm:t>
        <a:bodyPr/>
        <a:lstStyle/>
        <a:p>
          <a:r>
            <a:rPr lang="en-US"/>
            <a:t>Identify the stakeholders</a:t>
          </a:r>
        </a:p>
      </dgm:t>
    </dgm:pt>
    <dgm:pt modelId="{EB9CE8E5-72AA-47DA-AA4F-5F0DFFCC2EA8}" type="parTrans" cxnId="{D61D3A4B-A8D1-4282-9069-CDA46C5454C2}">
      <dgm:prSet/>
      <dgm:spPr/>
      <dgm:t>
        <a:bodyPr/>
        <a:lstStyle/>
        <a:p>
          <a:endParaRPr lang="en-US"/>
        </a:p>
      </dgm:t>
    </dgm:pt>
    <dgm:pt modelId="{1223949D-0D54-4BCC-B17D-D11E2082EF81}" type="sibTrans" cxnId="{D61D3A4B-A8D1-4282-9069-CDA46C5454C2}">
      <dgm:prSet/>
      <dgm:spPr/>
      <dgm:t>
        <a:bodyPr/>
        <a:lstStyle/>
        <a:p>
          <a:endParaRPr lang="en-US"/>
        </a:p>
      </dgm:t>
    </dgm:pt>
    <dgm:pt modelId="{02F844F9-D5BD-44BA-8662-E216C1618916}">
      <dgm:prSet/>
      <dgm:spPr/>
      <dgm:t>
        <a:bodyPr/>
        <a:lstStyle/>
        <a:p>
          <a:r>
            <a:rPr lang="en-US"/>
            <a:t>Prioritize</a:t>
          </a:r>
        </a:p>
      </dgm:t>
    </dgm:pt>
    <dgm:pt modelId="{AFCAE81A-548D-402E-B6A9-558B9D155EB3}" type="parTrans" cxnId="{04A059F4-C662-4BA6-A338-423431F347D0}">
      <dgm:prSet/>
      <dgm:spPr/>
      <dgm:t>
        <a:bodyPr/>
        <a:lstStyle/>
        <a:p>
          <a:endParaRPr lang="en-US"/>
        </a:p>
      </dgm:t>
    </dgm:pt>
    <dgm:pt modelId="{64C81C0B-EA24-4995-90B7-4754BD246075}" type="sibTrans" cxnId="{04A059F4-C662-4BA6-A338-423431F347D0}">
      <dgm:prSet/>
      <dgm:spPr/>
      <dgm:t>
        <a:bodyPr/>
        <a:lstStyle/>
        <a:p>
          <a:endParaRPr lang="en-US"/>
        </a:p>
      </dgm:t>
    </dgm:pt>
    <dgm:pt modelId="{3D36ED71-673F-4D90-B503-11ED6018C6B3}">
      <dgm:prSet/>
      <dgm:spPr/>
      <dgm:t>
        <a:bodyPr/>
        <a:lstStyle/>
        <a:p>
          <a:r>
            <a:rPr lang="en-US"/>
            <a:t>Prioritize the stakeholders</a:t>
          </a:r>
        </a:p>
      </dgm:t>
    </dgm:pt>
    <dgm:pt modelId="{B9926665-0BB1-4939-8C38-D5D28EC1FFBB}" type="parTrans" cxnId="{C8EB8D59-5B6A-41BF-AD18-30A7155061EB}">
      <dgm:prSet/>
      <dgm:spPr/>
      <dgm:t>
        <a:bodyPr/>
        <a:lstStyle/>
        <a:p>
          <a:endParaRPr lang="en-US"/>
        </a:p>
      </dgm:t>
    </dgm:pt>
    <dgm:pt modelId="{01783735-0E0C-47A1-9AD6-42ED742100F1}" type="sibTrans" cxnId="{C8EB8D59-5B6A-41BF-AD18-30A7155061EB}">
      <dgm:prSet/>
      <dgm:spPr/>
      <dgm:t>
        <a:bodyPr/>
        <a:lstStyle/>
        <a:p>
          <a:endParaRPr lang="en-US"/>
        </a:p>
      </dgm:t>
    </dgm:pt>
    <dgm:pt modelId="{6655E9AE-F06A-432D-AC14-2A5FC10D2139}">
      <dgm:prSet/>
      <dgm:spPr/>
      <dgm:t>
        <a:bodyPr/>
        <a:lstStyle/>
        <a:p>
          <a:r>
            <a:rPr lang="en-US"/>
            <a:t>Determine</a:t>
          </a:r>
        </a:p>
      </dgm:t>
    </dgm:pt>
    <dgm:pt modelId="{CC8EED8C-7E82-4E8F-AC0E-3792EFAD2DC2}" type="parTrans" cxnId="{4C589BDD-3105-4C66-B2F3-B834C31BD393}">
      <dgm:prSet/>
      <dgm:spPr/>
      <dgm:t>
        <a:bodyPr/>
        <a:lstStyle/>
        <a:p>
          <a:endParaRPr lang="en-US"/>
        </a:p>
      </dgm:t>
    </dgm:pt>
    <dgm:pt modelId="{C7E85A60-1D7C-44DE-BA92-4256BF5421D4}" type="sibTrans" cxnId="{4C589BDD-3105-4C66-B2F3-B834C31BD393}">
      <dgm:prSet/>
      <dgm:spPr/>
      <dgm:t>
        <a:bodyPr/>
        <a:lstStyle/>
        <a:p>
          <a:endParaRPr lang="en-US"/>
        </a:p>
      </dgm:t>
    </dgm:pt>
    <dgm:pt modelId="{565B5D0A-6016-4235-A3C2-6681067CF6D6}">
      <dgm:prSet/>
      <dgm:spPr/>
      <dgm:t>
        <a:bodyPr/>
        <a:lstStyle/>
        <a:p>
          <a:r>
            <a:rPr lang="en-US" dirty="0"/>
            <a:t>Determine stakeholders expectations</a:t>
          </a:r>
        </a:p>
      </dgm:t>
    </dgm:pt>
    <dgm:pt modelId="{32C8DF43-188A-4BC5-A6B9-4AC58334D5AA}" type="parTrans" cxnId="{FBB6DF7C-FAEA-4882-B7BA-AB85E238E313}">
      <dgm:prSet/>
      <dgm:spPr/>
      <dgm:t>
        <a:bodyPr/>
        <a:lstStyle/>
        <a:p>
          <a:endParaRPr lang="en-US"/>
        </a:p>
      </dgm:t>
    </dgm:pt>
    <dgm:pt modelId="{30F3414C-86D5-44C6-AEC5-CCC449E17F59}" type="sibTrans" cxnId="{FBB6DF7C-FAEA-4882-B7BA-AB85E238E313}">
      <dgm:prSet/>
      <dgm:spPr/>
      <dgm:t>
        <a:bodyPr/>
        <a:lstStyle/>
        <a:p>
          <a:endParaRPr lang="en-US"/>
        </a:p>
      </dgm:t>
    </dgm:pt>
    <dgm:pt modelId="{E34BB893-EBE1-451B-8B67-98964586C56F}">
      <dgm:prSet/>
      <dgm:spPr/>
      <dgm:t>
        <a:bodyPr/>
        <a:lstStyle/>
        <a:p>
          <a:r>
            <a:rPr lang="en-US"/>
            <a:t>Analyze</a:t>
          </a:r>
        </a:p>
      </dgm:t>
    </dgm:pt>
    <dgm:pt modelId="{B9B497AA-490C-400A-82C9-D0A494750507}" type="parTrans" cxnId="{EE527338-A1DD-4068-B497-26D9A81B1380}">
      <dgm:prSet/>
      <dgm:spPr/>
      <dgm:t>
        <a:bodyPr/>
        <a:lstStyle/>
        <a:p>
          <a:endParaRPr lang="en-US"/>
        </a:p>
      </dgm:t>
    </dgm:pt>
    <dgm:pt modelId="{7552394E-B35E-4DDE-A61F-E085D913CB9C}" type="sibTrans" cxnId="{EE527338-A1DD-4068-B497-26D9A81B1380}">
      <dgm:prSet/>
      <dgm:spPr/>
      <dgm:t>
        <a:bodyPr/>
        <a:lstStyle/>
        <a:p>
          <a:endParaRPr lang="en-US"/>
        </a:p>
      </dgm:t>
    </dgm:pt>
    <dgm:pt modelId="{DED013D7-E0E2-41F6-96F0-89BF76D19426}">
      <dgm:prSet/>
      <dgm:spPr/>
      <dgm:t>
        <a:bodyPr/>
        <a:lstStyle/>
        <a:p>
          <a:r>
            <a:rPr lang="en-US" dirty="0"/>
            <a:t>Analyze stakeholders impact</a:t>
          </a:r>
        </a:p>
      </dgm:t>
    </dgm:pt>
    <dgm:pt modelId="{41B58CFD-2F2C-4B34-817D-F9DA6EF6A021}" type="parTrans" cxnId="{19C9FE2F-B935-4C33-93FE-1B0BE021B312}">
      <dgm:prSet/>
      <dgm:spPr/>
      <dgm:t>
        <a:bodyPr/>
        <a:lstStyle/>
        <a:p>
          <a:endParaRPr lang="en-US"/>
        </a:p>
      </dgm:t>
    </dgm:pt>
    <dgm:pt modelId="{C201340E-F84C-4CE8-AF65-3E8B182B615F}" type="sibTrans" cxnId="{19C9FE2F-B935-4C33-93FE-1B0BE021B312}">
      <dgm:prSet/>
      <dgm:spPr/>
      <dgm:t>
        <a:bodyPr/>
        <a:lstStyle/>
        <a:p>
          <a:endParaRPr lang="en-US"/>
        </a:p>
      </dgm:t>
    </dgm:pt>
    <dgm:pt modelId="{D2FE3A35-EBEC-43E1-9388-D9C7F41AA41C}">
      <dgm:prSet/>
      <dgm:spPr/>
      <dgm:t>
        <a:bodyPr/>
        <a:lstStyle/>
        <a:p>
          <a:r>
            <a:rPr lang="en-US"/>
            <a:t>Develop</a:t>
          </a:r>
        </a:p>
      </dgm:t>
    </dgm:pt>
    <dgm:pt modelId="{6434E80A-5C3F-4E09-A594-220AD9124119}" type="parTrans" cxnId="{0DA08018-7938-4EA2-9BFD-E1B5EBDF3A86}">
      <dgm:prSet/>
      <dgm:spPr/>
      <dgm:t>
        <a:bodyPr/>
        <a:lstStyle/>
        <a:p>
          <a:endParaRPr lang="en-US"/>
        </a:p>
      </dgm:t>
    </dgm:pt>
    <dgm:pt modelId="{57289006-2CA4-4352-BCA7-EA5094F1EAEE}" type="sibTrans" cxnId="{0DA08018-7938-4EA2-9BFD-E1B5EBDF3A86}">
      <dgm:prSet/>
      <dgm:spPr/>
      <dgm:t>
        <a:bodyPr/>
        <a:lstStyle/>
        <a:p>
          <a:endParaRPr lang="en-US"/>
        </a:p>
      </dgm:t>
    </dgm:pt>
    <dgm:pt modelId="{D36ABB4E-D086-4195-8EDC-F627E44B82EF}">
      <dgm:prSet/>
      <dgm:spPr/>
      <dgm:t>
        <a:bodyPr/>
        <a:lstStyle/>
        <a:p>
          <a:r>
            <a:rPr lang="en-US"/>
            <a:t>Develop a stakeholders management plan</a:t>
          </a:r>
        </a:p>
      </dgm:t>
    </dgm:pt>
    <dgm:pt modelId="{0B9F4A1B-C765-47BB-BA57-FCE9F7D3296B}" type="parTrans" cxnId="{45906D2F-FD53-4836-8AE5-0AA344ED6423}">
      <dgm:prSet/>
      <dgm:spPr/>
      <dgm:t>
        <a:bodyPr/>
        <a:lstStyle/>
        <a:p>
          <a:endParaRPr lang="en-US"/>
        </a:p>
      </dgm:t>
    </dgm:pt>
    <dgm:pt modelId="{1F085740-0CDA-424A-82E5-25B9B01695E9}" type="sibTrans" cxnId="{45906D2F-FD53-4836-8AE5-0AA344ED6423}">
      <dgm:prSet/>
      <dgm:spPr/>
      <dgm:t>
        <a:bodyPr/>
        <a:lstStyle/>
        <a:p>
          <a:endParaRPr lang="en-US"/>
        </a:p>
      </dgm:t>
    </dgm:pt>
    <dgm:pt modelId="{5223DA17-03D5-4FD8-8D7B-37068190AC80}">
      <dgm:prSet/>
      <dgm:spPr/>
      <dgm:t>
        <a:bodyPr/>
        <a:lstStyle/>
        <a:p>
          <a:r>
            <a:rPr lang="en-US"/>
            <a:t>Implement</a:t>
          </a:r>
        </a:p>
      </dgm:t>
    </dgm:pt>
    <dgm:pt modelId="{4D80544B-9B5F-4A23-8D5F-2ADD603EF4F7}" type="parTrans" cxnId="{122F4B50-0FA0-4BE5-A7A8-609D0E741B8B}">
      <dgm:prSet/>
      <dgm:spPr/>
      <dgm:t>
        <a:bodyPr/>
        <a:lstStyle/>
        <a:p>
          <a:endParaRPr lang="en-US"/>
        </a:p>
      </dgm:t>
    </dgm:pt>
    <dgm:pt modelId="{ADA398A1-778A-4DD0-BA6E-A188CB489C1A}" type="sibTrans" cxnId="{122F4B50-0FA0-4BE5-A7A8-609D0E741B8B}">
      <dgm:prSet/>
      <dgm:spPr/>
      <dgm:t>
        <a:bodyPr/>
        <a:lstStyle/>
        <a:p>
          <a:endParaRPr lang="en-US"/>
        </a:p>
      </dgm:t>
    </dgm:pt>
    <dgm:pt modelId="{0BDAEAC6-56D5-445C-BD60-83A9B850D3BD}">
      <dgm:prSet/>
      <dgm:spPr/>
      <dgm:t>
        <a:bodyPr/>
        <a:lstStyle/>
        <a:p>
          <a:r>
            <a:rPr lang="en-US"/>
            <a:t>Implement stakeholders management plan</a:t>
          </a:r>
        </a:p>
      </dgm:t>
    </dgm:pt>
    <dgm:pt modelId="{3B216A5A-69DE-4CAE-B4BF-554D320CD713}" type="parTrans" cxnId="{132FC6BA-DCAA-464B-8642-6B61DACA5EF2}">
      <dgm:prSet/>
      <dgm:spPr/>
      <dgm:t>
        <a:bodyPr/>
        <a:lstStyle/>
        <a:p>
          <a:endParaRPr lang="en-US"/>
        </a:p>
      </dgm:t>
    </dgm:pt>
    <dgm:pt modelId="{D840CD5E-1F6F-440D-858A-0F2262F8F8DA}" type="sibTrans" cxnId="{132FC6BA-DCAA-464B-8642-6B61DACA5EF2}">
      <dgm:prSet/>
      <dgm:spPr/>
      <dgm:t>
        <a:bodyPr/>
        <a:lstStyle/>
        <a:p>
          <a:endParaRPr lang="en-US"/>
        </a:p>
      </dgm:t>
    </dgm:pt>
    <dgm:pt modelId="{23C31539-4630-4CB6-8CED-1F7BD68DF9E0}" type="pres">
      <dgm:prSet presAssocID="{E9C48E78-A5A8-405B-AEBD-20D394C05E82}" presName="Name0" presStyleCnt="0">
        <dgm:presLayoutVars>
          <dgm:dir/>
          <dgm:animLvl val="lvl"/>
          <dgm:resizeHandles val="exact"/>
        </dgm:presLayoutVars>
      </dgm:prSet>
      <dgm:spPr/>
    </dgm:pt>
    <dgm:pt modelId="{CA8E8261-8BC3-4356-ADC3-5A18F939D747}" type="pres">
      <dgm:prSet presAssocID="{ACA417A9-F486-4EFD-9EFC-1F4835B6C36E}" presName="composite" presStyleCnt="0"/>
      <dgm:spPr/>
    </dgm:pt>
    <dgm:pt modelId="{0172E3DE-516E-4EE2-8131-8EF40F1F38A6}" type="pres">
      <dgm:prSet presAssocID="{ACA417A9-F486-4EFD-9EFC-1F4835B6C36E}" presName="parTx" presStyleLbl="alignNode1" presStyleIdx="0" presStyleCnt="6">
        <dgm:presLayoutVars>
          <dgm:chMax val="0"/>
          <dgm:chPref val="0"/>
        </dgm:presLayoutVars>
      </dgm:prSet>
      <dgm:spPr/>
    </dgm:pt>
    <dgm:pt modelId="{057063EC-946C-4813-97BC-5B70B60A3AD5}" type="pres">
      <dgm:prSet presAssocID="{ACA417A9-F486-4EFD-9EFC-1F4835B6C36E}" presName="desTx" presStyleLbl="alignAccFollowNode1" presStyleIdx="0" presStyleCnt="6">
        <dgm:presLayoutVars/>
      </dgm:prSet>
      <dgm:spPr/>
    </dgm:pt>
    <dgm:pt modelId="{CB7A5ECE-4B93-4558-AD56-75F435918F9F}" type="pres">
      <dgm:prSet presAssocID="{869FE822-08C7-496A-B5E0-C88D2126CCC5}" presName="space" presStyleCnt="0"/>
      <dgm:spPr/>
    </dgm:pt>
    <dgm:pt modelId="{87191519-E286-4AE1-95C6-8C1DDD0C70EB}" type="pres">
      <dgm:prSet presAssocID="{02F844F9-D5BD-44BA-8662-E216C1618916}" presName="composite" presStyleCnt="0"/>
      <dgm:spPr/>
    </dgm:pt>
    <dgm:pt modelId="{A3B6AB08-33CD-43D7-9278-896139D2D38B}" type="pres">
      <dgm:prSet presAssocID="{02F844F9-D5BD-44BA-8662-E216C1618916}" presName="parTx" presStyleLbl="alignNode1" presStyleIdx="1" presStyleCnt="6">
        <dgm:presLayoutVars>
          <dgm:chMax val="0"/>
          <dgm:chPref val="0"/>
        </dgm:presLayoutVars>
      </dgm:prSet>
      <dgm:spPr/>
    </dgm:pt>
    <dgm:pt modelId="{AC6EADF7-406B-4915-B0E8-B329D731238E}" type="pres">
      <dgm:prSet presAssocID="{02F844F9-D5BD-44BA-8662-E216C1618916}" presName="desTx" presStyleLbl="alignAccFollowNode1" presStyleIdx="1" presStyleCnt="6">
        <dgm:presLayoutVars/>
      </dgm:prSet>
      <dgm:spPr/>
    </dgm:pt>
    <dgm:pt modelId="{5BBBA1EA-41D5-479C-95AF-0D2AC9A2C564}" type="pres">
      <dgm:prSet presAssocID="{64C81C0B-EA24-4995-90B7-4754BD246075}" presName="space" presStyleCnt="0"/>
      <dgm:spPr/>
    </dgm:pt>
    <dgm:pt modelId="{962554B2-EC23-4CFB-A01F-21A42ECA230C}" type="pres">
      <dgm:prSet presAssocID="{6655E9AE-F06A-432D-AC14-2A5FC10D2139}" presName="composite" presStyleCnt="0"/>
      <dgm:spPr/>
    </dgm:pt>
    <dgm:pt modelId="{3107ECAD-421B-426B-9322-E29EE687720E}" type="pres">
      <dgm:prSet presAssocID="{6655E9AE-F06A-432D-AC14-2A5FC10D2139}" presName="parTx" presStyleLbl="alignNode1" presStyleIdx="2" presStyleCnt="6">
        <dgm:presLayoutVars>
          <dgm:chMax val="0"/>
          <dgm:chPref val="0"/>
        </dgm:presLayoutVars>
      </dgm:prSet>
      <dgm:spPr/>
    </dgm:pt>
    <dgm:pt modelId="{E06CCDBE-63F6-4FFA-B342-5F0EA3E31C10}" type="pres">
      <dgm:prSet presAssocID="{6655E9AE-F06A-432D-AC14-2A5FC10D2139}" presName="desTx" presStyleLbl="alignAccFollowNode1" presStyleIdx="2" presStyleCnt="6">
        <dgm:presLayoutVars/>
      </dgm:prSet>
      <dgm:spPr/>
    </dgm:pt>
    <dgm:pt modelId="{6E65F99D-6D54-445B-8B70-26899BB9FFB1}" type="pres">
      <dgm:prSet presAssocID="{C7E85A60-1D7C-44DE-BA92-4256BF5421D4}" presName="space" presStyleCnt="0"/>
      <dgm:spPr/>
    </dgm:pt>
    <dgm:pt modelId="{EC65F329-7C23-4D8D-B652-EA5FAD3EB29D}" type="pres">
      <dgm:prSet presAssocID="{E34BB893-EBE1-451B-8B67-98964586C56F}" presName="composite" presStyleCnt="0"/>
      <dgm:spPr/>
    </dgm:pt>
    <dgm:pt modelId="{34CD4BA0-54A4-4BDB-B2F4-B2110FCEF365}" type="pres">
      <dgm:prSet presAssocID="{E34BB893-EBE1-451B-8B67-98964586C56F}" presName="parTx" presStyleLbl="alignNode1" presStyleIdx="3" presStyleCnt="6">
        <dgm:presLayoutVars>
          <dgm:chMax val="0"/>
          <dgm:chPref val="0"/>
        </dgm:presLayoutVars>
      </dgm:prSet>
      <dgm:spPr/>
    </dgm:pt>
    <dgm:pt modelId="{C59716C6-A8F8-40D8-B75B-5F7537FC65AC}" type="pres">
      <dgm:prSet presAssocID="{E34BB893-EBE1-451B-8B67-98964586C56F}" presName="desTx" presStyleLbl="alignAccFollowNode1" presStyleIdx="3" presStyleCnt="6">
        <dgm:presLayoutVars/>
      </dgm:prSet>
      <dgm:spPr/>
    </dgm:pt>
    <dgm:pt modelId="{5CC7C302-525A-444E-83A4-EC823C03328A}" type="pres">
      <dgm:prSet presAssocID="{7552394E-B35E-4DDE-A61F-E085D913CB9C}" presName="space" presStyleCnt="0"/>
      <dgm:spPr/>
    </dgm:pt>
    <dgm:pt modelId="{55A55A0B-A872-4543-9FEF-2B4C64DD34B0}" type="pres">
      <dgm:prSet presAssocID="{D2FE3A35-EBEC-43E1-9388-D9C7F41AA41C}" presName="composite" presStyleCnt="0"/>
      <dgm:spPr/>
    </dgm:pt>
    <dgm:pt modelId="{D54978EB-3C52-4AB3-8E2D-0342DD363B58}" type="pres">
      <dgm:prSet presAssocID="{D2FE3A35-EBEC-43E1-9388-D9C7F41AA41C}" presName="parTx" presStyleLbl="alignNode1" presStyleIdx="4" presStyleCnt="6">
        <dgm:presLayoutVars>
          <dgm:chMax val="0"/>
          <dgm:chPref val="0"/>
        </dgm:presLayoutVars>
      </dgm:prSet>
      <dgm:spPr/>
    </dgm:pt>
    <dgm:pt modelId="{8E81DAC2-75A9-4407-A64D-E9DB2344C5AD}" type="pres">
      <dgm:prSet presAssocID="{D2FE3A35-EBEC-43E1-9388-D9C7F41AA41C}" presName="desTx" presStyleLbl="alignAccFollowNode1" presStyleIdx="4" presStyleCnt="6">
        <dgm:presLayoutVars/>
      </dgm:prSet>
      <dgm:spPr/>
    </dgm:pt>
    <dgm:pt modelId="{E0BE24D9-6EFE-460F-91B1-905BBB78DCCA}" type="pres">
      <dgm:prSet presAssocID="{57289006-2CA4-4352-BCA7-EA5094F1EAEE}" presName="space" presStyleCnt="0"/>
      <dgm:spPr/>
    </dgm:pt>
    <dgm:pt modelId="{2AD9E47E-90E9-42C5-AB6D-F5A6254BFF13}" type="pres">
      <dgm:prSet presAssocID="{5223DA17-03D5-4FD8-8D7B-37068190AC80}" presName="composite" presStyleCnt="0"/>
      <dgm:spPr/>
    </dgm:pt>
    <dgm:pt modelId="{9A42AE50-2DF3-4DFE-AF3D-B92129E4838B}" type="pres">
      <dgm:prSet presAssocID="{5223DA17-03D5-4FD8-8D7B-37068190AC80}" presName="parTx" presStyleLbl="alignNode1" presStyleIdx="5" presStyleCnt="6">
        <dgm:presLayoutVars>
          <dgm:chMax val="0"/>
          <dgm:chPref val="0"/>
        </dgm:presLayoutVars>
      </dgm:prSet>
      <dgm:spPr/>
    </dgm:pt>
    <dgm:pt modelId="{8243C060-EB98-417C-8C56-32C7849259B4}" type="pres">
      <dgm:prSet presAssocID="{5223DA17-03D5-4FD8-8D7B-37068190AC80}" presName="desTx" presStyleLbl="alignAccFollowNode1" presStyleIdx="5" presStyleCnt="6">
        <dgm:presLayoutVars/>
      </dgm:prSet>
      <dgm:spPr/>
    </dgm:pt>
  </dgm:ptLst>
  <dgm:cxnLst>
    <dgm:cxn modelId="{E733C401-57BC-4573-AA2B-AD7F529FDAEC}" type="presOf" srcId="{6655E9AE-F06A-432D-AC14-2A5FC10D2139}" destId="{3107ECAD-421B-426B-9322-E29EE687720E}" srcOrd="0" destOrd="0" presId="urn:microsoft.com/office/officeart/2016/7/layout/ChevronBlockProcess"/>
    <dgm:cxn modelId="{89FC0F0B-69B7-482B-A1C5-5B4AF8CD6761}" type="presOf" srcId="{0BDAEAC6-56D5-445C-BD60-83A9B850D3BD}" destId="{8243C060-EB98-417C-8C56-32C7849259B4}" srcOrd="0" destOrd="0" presId="urn:microsoft.com/office/officeart/2016/7/layout/ChevronBlockProcess"/>
    <dgm:cxn modelId="{0DA08018-7938-4EA2-9BFD-E1B5EBDF3A86}" srcId="{E9C48E78-A5A8-405B-AEBD-20D394C05E82}" destId="{D2FE3A35-EBEC-43E1-9388-D9C7F41AA41C}" srcOrd="4" destOrd="0" parTransId="{6434E80A-5C3F-4E09-A594-220AD9124119}" sibTransId="{57289006-2CA4-4352-BCA7-EA5094F1EAEE}"/>
    <dgm:cxn modelId="{45906D2F-FD53-4836-8AE5-0AA344ED6423}" srcId="{D2FE3A35-EBEC-43E1-9388-D9C7F41AA41C}" destId="{D36ABB4E-D086-4195-8EDC-F627E44B82EF}" srcOrd="0" destOrd="0" parTransId="{0B9F4A1B-C765-47BB-BA57-FCE9F7D3296B}" sibTransId="{1F085740-0CDA-424A-82E5-25B9B01695E9}"/>
    <dgm:cxn modelId="{19C9FE2F-B935-4C33-93FE-1B0BE021B312}" srcId="{E34BB893-EBE1-451B-8B67-98964586C56F}" destId="{DED013D7-E0E2-41F6-96F0-89BF76D19426}" srcOrd="0" destOrd="0" parTransId="{41B58CFD-2F2C-4B34-817D-F9DA6EF6A021}" sibTransId="{C201340E-F84C-4CE8-AF65-3E8B182B615F}"/>
    <dgm:cxn modelId="{EE527338-A1DD-4068-B497-26D9A81B1380}" srcId="{E9C48E78-A5A8-405B-AEBD-20D394C05E82}" destId="{E34BB893-EBE1-451B-8B67-98964586C56F}" srcOrd="3" destOrd="0" parTransId="{B9B497AA-490C-400A-82C9-D0A494750507}" sibTransId="{7552394E-B35E-4DDE-A61F-E085D913CB9C}"/>
    <dgm:cxn modelId="{8C24CB42-F17B-40D4-9C97-B23790FDB300}" type="presOf" srcId="{02F844F9-D5BD-44BA-8662-E216C1618916}" destId="{A3B6AB08-33CD-43D7-9278-896139D2D38B}" srcOrd="0" destOrd="0" presId="urn:microsoft.com/office/officeart/2016/7/layout/ChevronBlockProcess"/>
    <dgm:cxn modelId="{D61D3A4B-A8D1-4282-9069-CDA46C5454C2}" srcId="{ACA417A9-F486-4EFD-9EFC-1F4835B6C36E}" destId="{D4889A71-1400-4623-91E6-7031847335E6}" srcOrd="0" destOrd="0" parTransId="{EB9CE8E5-72AA-47DA-AA4F-5F0DFFCC2EA8}" sibTransId="{1223949D-0D54-4BCC-B17D-D11E2082EF81}"/>
    <dgm:cxn modelId="{4CDD156F-08C3-4B52-A601-A71BD64E2A03}" srcId="{E9C48E78-A5A8-405B-AEBD-20D394C05E82}" destId="{ACA417A9-F486-4EFD-9EFC-1F4835B6C36E}" srcOrd="0" destOrd="0" parTransId="{3A717489-D803-4E98-BE25-AFD0F58DF5BD}" sibTransId="{869FE822-08C7-496A-B5E0-C88D2126CCC5}"/>
    <dgm:cxn modelId="{122F4B50-0FA0-4BE5-A7A8-609D0E741B8B}" srcId="{E9C48E78-A5A8-405B-AEBD-20D394C05E82}" destId="{5223DA17-03D5-4FD8-8D7B-37068190AC80}" srcOrd="5" destOrd="0" parTransId="{4D80544B-9B5F-4A23-8D5F-2ADD603EF4F7}" sibTransId="{ADA398A1-778A-4DD0-BA6E-A188CB489C1A}"/>
    <dgm:cxn modelId="{685B2272-E594-4957-862A-12C7846454BF}" type="presOf" srcId="{E9C48E78-A5A8-405B-AEBD-20D394C05E82}" destId="{23C31539-4630-4CB6-8CED-1F7BD68DF9E0}" srcOrd="0" destOrd="0" presId="urn:microsoft.com/office/officeart/2016/7/layout/ChevronBlockProcess"/>
    <dgm:cxn modelId="{D8FE2274-13CD-4027-9127-E3969A403506}" type="presOf" srcId="{D4889A71-1400-4623-91E6-7031847335E6}" destId="{057063EC-946C-4813-97BC-5B70B60A3AD5}" srcOrd="0" destOrd="0" presId="urn:microsoft.com/office/officeart/2016/7/layout/ChevronBlockProcess"/>
    <dgm:cxn modelId="{908AD274-263D-4056-ABEC-63721484044C}" type="presOf" srcId="{D36ABB4E-D086-4195-8EDC-F627E44B82EF}" destId="{8E81DAC2-75A9-4407-A64D-E9DB2344C5AD}" srcOrd="0" destOrd="0" presId="urn:microsoft.com/office/officeart/2016/7/layout/ChevronBlockProcess"/>
    <dgm:cxn modelId="{C8EB8D59-5B6A-41BF-AD18-30A7155061EB}" srcId="{02F844F9-D5BD-44BA-8662-E216C1618916}" destId="{3D36ED71-673F-4D90-B503-11ED6018C6B3}" srcOrd="0" destOrd="0" parTransId="{B9926665-0BB1-4939-8C38-D5D28EC1FFBB}" sibTransId="{01783735-0E0C-47A1-9AD6-42ED742100F1}"/>
    <dgm:cxn modelId="{7B4ECB79-314D-49DD-9850-1DEF0F049674}" type="presOf" srcId="{D2FE3A35-EBEC-43E1-9388-D9C7F41AA41C}" destId="{D54978EB-3C52-4AB3-8E2D-0342DD363B58}" srcOrd="0" destOrd="0" presId="urn:microsoft.com/office/officeart/2016/7/layout/ChevronBlockProcess"/>
    <dgm:cxn modelId="{FBB6DF7C-FAEA-4882-B7BA-AB85E238E313}" srcId="{6655E9AE-F06A-432D-AC14-2A5FC10D2139}" destId="{565B5D0A-6016-4235-A3C2-6681067CF6D6}" srcOrd="0" destOrd="0" parTransId="{32C8DF43-188A-4BC5-A6B9-4AC58334D5AA}" sibTransId="{30F3414C-86D5-44C6-AEC5-CCC449E17F59}"/>
    <dgm:cxn modelId="{14013D81-16A6-4CDB-89D3-C2F10AB9A469}" type="presOf" srcId="{E34BB893-EBE1-451B-8B67-98964586C56F}" destId="{34CD4BA0-54A4-4BDB-B2F4-B2110FCEF365}" srcOrd="0" destOrd="0" presId="urn:microsoft.com/office/officeart/2016/7/layout/ChevronBlockProcess"/>
    <dgm:cxn modelId="{DF09E186-3D6D-4921-91D1-95E4550F914F}" type="presOf" srcId="{ACA417A9-F486-4EFD-9EFC-1F4835B6C36E}" destId="{0172E3DE-516E-4EE2-8131-8EF40F1F38A6}" srcOrd="0" destOrd="0" presId="urn:microsoft.com/office/officeart/2016/7/layout/ChevronBlockProcess"/>
    <dgm:cxn modelId="{0180E096-96C5-4950-9B02-FC523A228348}" type="presOf" srcId="{3D36ED71-673F-4D90-B503-11ED6018C6B3}" destId="{AC6EADF7-406B-4915-B0E8-B329D731238E}" srcOrd="0" destOrd="0" presId="urn:microsoft.com/office/officeart/2016/7/layout/ChevronBlockProcess"/>
    <dgm:cxn modelId="{132FC6BA-DCAA-464B-8642-6B61DACA5EF2}" srcId="{5223DA17-03D5-4FD8-8D7B-37068190AC80}" destId="{0BDAEAC6-56D5-445C-BD60-83A9B850D3BD}" srcOrd="0" destOrd="0" parTransId="{3B216A5A-69DE-4CAE-B4BF-554D320CD713}" sibTransId="{D840CD5E-1F6F-440D-858A-0F2262F8F8DA}"/>
    <dgm:cxn modelId="{2758E0CA-7687-4F47-A301-856757B417A2}" type="presOf" srcId="{5223DA17-03D5-4FD8-8D7B-37068190AC80}" destId="{9A42AE50-2DF3-4DFE-AF3D-B92129E4838B}" srcOrd="0" destOrd="0" presId="urn:microsoft.com/office/officeart/2016/7/layout/ChevronBlockProcess"/>
    <dgm:cxn modelId="{4C589BDD-3105-4C66-B2F3-B834C31BD393}" srcId="{E9C48E78-A5A8-405B-AEBD-20D394C05E82}" destId="{6655E9AE-F06A-432D-AC14-2A5FC10D2139}" srcOrd="2" destOrd="0" parTransId="{CC8EED8C-7E82-4E8F-AC0E-3792EFAD2DC2}" sibTransId="{C7E85A60-1D7C-44DE-BA92-4256BF5421D4}"/>
    <dgm:cxn modelId="{AF3499EF-CD33-47FC-B48B-46F0BB689343}" type="presOf" srcId="{565B5D0A-6016-4235-A3C2-6681067CF6D6}" destId="{E06CCDBE-63F6-4FFA-B342-5F0EA3E31C10}" srcOrd="0" destOrd="0" presId="urn:microsoft.com/office/officeart/2016/7/layout/ChevronBlockProcess"/>
    <dgm:cxn modelId="{04A059F4-C662-4BA6-A338-423431F347D0}" srcId="{E9C48E78-A5A8-405B-AEBD-20D394C05E82}" destId="{02F844F9-D5BD-44BA-8662-E216C1618916}" srcOrd="1" destOrd="0" parTransId="{AFCAE81A-548D-402E-B6A9-558B9D155EB3}" sibTransId="{64C81C0B-EA24-4995-90B7-4754BD246075}"/>
    <dgm:cxn modelId="{98C7EBFC-206C-4A71-9AB2-9F0D8F063E1F}" type="presOf" srcId="{DED013D7-E0E2-41F6-96F0-89BF76D19426}" destId="{C59716C6-A8F8-40D8-B75B-5F7537FC65AC}" srcOrd="0" destOrd="0" presId="urn:microsoft.com/office/officeart/2016/7/layout/ChevronBlockProcess"/>
    <dgm:cxn modelId="{90BA100F-C999-4D4C-BD85-EDF82555C835}" type="presParOf" srcId="{23C31539-4630-4CB6-8CED-1F7BD68DF9E0}" destId="{CA8E8261-8BC3-4356-ADC3-5A18F939D747}" srcOrd="0" destOrd="0" presId="urn:microsoft.com/office/officeart/2016/7/layout/ChevronBlockProcess"/>
    <dgm:cxn modelId="{30BE060F-B912-443E-BD94-6D1109346286}" type="presParOf" srcId="{CA8E8261-8BC3-4356-ADC3-5A18F939D747}" destId="{0172E3DE-516E-4EE2-8131-8EF40F1F38A6}" srcOrd="0" destOrd="0" presId="urn:microsoft.com/office/officeart/2016/7/layout/ChevronBlockProcess"/>
    <dgm:cxn modelId="{999B84E2-22D9-45DD-A361-65190D781D6B}" type="presParOf" srcId="{CA8E8261-8BC3-4356-ADC3-5A18F939D747}" destId="{057063EC-946C-4813-97BC-5B70B60A3AD5}" srcOrd="1" destOrd="0" presId="urn:microsoft.com/office/officeart/2016/7/layout/ChevronBlockProcess"/>
    <dgm:cxn modelId="{9C3491F1-F9D0-4530-B84B-9FC7506F70BC}" type="presParOf" srcId="{23C31539-4630-4CB6-8CED-1F7BD68DF9E0}" destId="{CB7A5ECE-4B93-4558-AD56-75F435918F9F}" srcOrd="1" destOrd="0" presId="urn:microsoft.com/office/officeart/2016/7/layout/ChevronBlockProcess"/>
    <dgm:cxn modelId="{4214AF78-C270-4254-B1CF-9DC842FD8A33}" type="presParOf" srcId="{23C31539-4630-4CB6-8CED-1F7BD68DF9E0}" destId="{87191519-E286-4AE1-95C6-8C1DDD0C70EB}" srcOrd="2" destOrd="0" presId="urn:microsoft.com/office/officeart/2016/7/layout/ChevronBlockProcess"/>
    <dgm:cxn modelId="{813D0B60-BE22-4391-B006-70E962796DA0}" type="presParOf" srcId="{87191519-E286-4AE1-95C6-8C1DDD0C70EB}" destId="{A3B6AB08-33CD-43D7-9278-896139D2D38B}" srcOrd="0" destOrd="0" presId="urn:microsoft.com/office/officeart/2016/7/layout/ChevronBlockProcess"/>
    <dgm:cxn modelId="{C28F34E7-9F79-4C04-9B96-B43285A53082}" type="presParOf" srcId="{87191519-E286-4AE1-95C6-8C1DDD0C70EB}" destId="{AC6EADF7-406B-4915-B0E8-B329D731238E}" srcOrd="1" destOrd="0" presId="urn:microsoft.com/office/officeart/2016/7/layout/ChevronBlockProcess"/>
    <dgm:cxn modelId="{B6B03478-87EA-40A6-8B82-7B164707E9A9}" type="presParOf" srcId="{23C31539-4630-4CB6-8CED-1F7BD68DF9E0}" destId="{5BBBA1EA-41D5-479C-95AF-0D2AC9A2C564}" srcOrd="3" destOrd="0" presId="urn:microsoft.com/office/officeart/2016/7/layout/ChevronBlockProcess"/>
    <dgm:cxn modelId="{DB00C250-1CD2-44F4-AE1B-3353DC7E15A3}" type="presParOf" srcId="{23C31539-4630-4CB6-8CED-1F7BD68DF9E0}" destId="{962554B2-EC23-4CFB-A01F-21A42ECA230C}" srcOrd="4" destOrd="0" presId="urn:microsoft.com/office/officeart/2016/7/layout/ChevronBlockProcess"/>
    <dgm:cxn modelId="{6FB01867-2E8C-44E8-B432-7E091C208349}" type="presParOf" srcId="{962554B2-EC23-4CFB-A01F-21A42ECA230C}" destId="{3107ECAD-421B-426B-9322-E29EE687720E}" srcOrd="0" destOrd="0" presId="urn:microsoft.com/office/officeart/2016/7/layout/ChevronBlockProcess"/>
    <dgm:cxn modelId="{2B5B1819-C551-4417-B3D3-3BACBDF778AF}" type="presParOf" srcId="{962554B2-EC23-4CFB-A01F-21A42ECA230C}" destId="{E06CCDBE-63F6-4FFA-B342-5F0EA3E31C10}" srcOrd="1" destOrd="0" presId="urn:microsoft.com/office/officeart/2016/7/layout/ChevronBlockProcess"/>
    <dgm:cxn modelId="{6F8AAE64-C4F9-4014-A0E0-82D693266509}" type="presParOf" srcId="{23C31539-4630-4CB6-8CED-1F7BD68DF9E0}" destId="{6E65F99D-6D54-445B-8B70-26899BB9FFB1}" srcOrd="5" destOrd="0" presId="urn:microsoft.com/office/officeart/2016/7/layout/ChevronBlockProcess"/>
    <dgm:cxn modelId="{54187E3F-8B07-4E8B-BE68-4BBF663C1527}" type="presParOf" srcId="{23C31539-4630-4CB6-8CED-1F7BD68DF9E0}" destId="{EC65F329-7C23-4D8D-B652-EA5FAD3EB29D}" srcOrd="6" destOrd="0" presId="urn:microsoft.com/office/officeart/2016/7/layout/ChevronBlockProcess"/>
    <dgm:cxn modelId="{946F32D1-8D0F-45F1-B61B-5854529A7309}" type="presParOf" srcId="{EC65F329-7C23-4D8D-B652-EA5FAD3EB29D}" destId="{34CD4BA0-54A4-4BDB-B2F4-B2110FCEF365}" srcOrd="0" destOrd="0" presId="urn:microsoft.com/office/officeart/2016/7/layout/ChevronBlockProcess"/>
    <dgm:cxn modelId="{34232E73-F1C2-4C91-9EC6-A39E14E15480}" type="presParOf" srcId="{EC65F329-7C23-4D8D-B652-EA5FAD3EB29D}" destId="{C59716C6-A8F8-40D8-B75B-5F7537FC65AC}" srcOrd="1" destOrd="0" presId="urn:microsoft.com/office/officeart/2016/7/layout/ChevronBlockProcess"/>
    <dgm:cxn modelId="{56C0EC5C-E6D2-4691-A907-8A836C77D57E}" type="presParOf" srcId="{23C31539-4630-4CB6-8CED-1F7BD68DF9E0}" destId="{5CC7C302-525A-444E-83A4-EC823C03328A}" srcOrd="7" destOrd="0" presId="urn:microsoft.com/office/officeart/2016/7/layout/ChevronBlockProcess"/>
    <dgm:cxn modelId="{D7DE04D3-D600-43ED-B56F-55443DC11E0E}" type="presParOf" srcId="{23C31539-4630-4CB6-8CED-1F7BD68DF9E0}" destId="{55A55A0B-A872-4543-9FEF-2B4C64DD34B0}" srcOrd="8" destOrd="0" presId="urn:microsoft.com/office/officeart/2016/7/layout/ChevronBlockProcess"/>
    <dgm:cxn modelId="{92B7C9AE-D3BF-4AF9-9899-4DA16405CDED}" type="presParOf" srcId="{55A55A0B-A872-4543-9FEF-2B4C64DD34B0}" destId="{D54978EB-3C52-4AB3-8E2D-0342DD363B58}" srcOrd="0" destOrd="0" presId="urn:microsoft.com/office/officeart/2016/7/layout/ChevronBlockProcess"/>
    <dgm:cxn modelId="{5A099323-8925-4EF8-BBCD-4819018A17F2}" type="presParOf" srcId="{55A55A0B-A872-4543-9FEF-2B4C64DD34B0}" destId="{8E81DAC2-75A9-4407-A64D-E9DB2344C5AD}" srcOrd="1" destOrd="0" presId="urn:microsoft.com/office/officeart/2016/7/layout/ChevronBlockProcess"/>
    <dgm:cxn modelId="{963D903B-EE15-4CDC-8BF4-C6A90556F71F}" type="presParOf" srcId="{23C31539-4630-4CB6-8CED-1F7BD68DF9E0}" destId="{E0BE24D9-6EFE-460F-91B1-905BBB78DCCA}" srcOrd="9" destOrd="0" presId="urn:microsoft.com/office/officeart/2016/7/layout/ChevronBlockProcess"/>
    <dgm:cxn modelId="{EFDDC72A-8338-494A-96EB-A85A0CF63542}" type="presParOf" srcId="{23C31539-4630-4CB6-8CED-1F7BD68DF9E0}" destId="{2AD9E47E-90E9-42C5-AB6D-F5A6254BFF13}" srcOrd="10" destOrd="0" presId="urn:microsoft.com/office/officeart/2016/7/layout/ChevronBlockProcess"/>
    <dgm:cxn modelId="{70756800-1BE0-40E7-938C-68EF4B49AC60}" type="presParOf" srcId="{2AD9E47E-90E9-42C5-AB6D-F5A6254BFF13}" destId="{9A42AE50-2DF3-4DFE-AF3D-B92129E4838B}" srcOrd="0" destOrd="0" presId="urn:microsoft.com/office/officeart/2016/7/layout/ChevronBlockProcess"/>
    <dgm:cxn modelId="{BD934BCD-176A-4710-A170-A44F9E93822E}" type="presParOf" srcId="{2AD9E47E-90E9-42C5-AB6D-F5A6254BFF13}" destId="{8243C060-EB98-417C-8C56-32C7849259B4}" srcOrd="1" destOrd="0" presId="urn:microsoft.com/office/officeart/2016/7/layout/ChevronBlock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0A0190FE-72EA-476F-9794-DC997AF232C1}" type="doc">
      <dgm:prSet loTypeId="urn:microsoft.com/office/officeart/2005/8/layout/list1" loCatId="list" qsTypeId="urn:microsoft.com/office/officeart/2005/8/quickstyle/simple1" qsCatId="simple" csTypeId="urn:microsoft.com/office/officeart/2005/8/colors/colorful1" csCatId="colorful"/>
      <dgm:spPr/>
      <dgm:t>
        <a:bodyPr/>
        <a:lstStyle/>
        <a:p>
          <a:endParaRPr lang="en-US"/>
        </a:p>
      </dgm:t>
    </dgm:pt>
    <dgm:pt modelId="{974FC253-F488-48C4-B8AB-01CF31838C48}">
      <dgm:prSet/>
      <dgm:spPr/>
      <dgm:t>
        <a:bodyPr/>
        <a:lstStyle/>
        <a:p>
          <a:r>
            <a:rPr lang="fr-FR"/>
            <a:t>Consumers</a:t>
          </a:r>
          <a:endParaRPr lang="en-US"/>
        </a:p>
      </dgm:t>
    </dgm:pt>
    <dgm:pt modelId="{36645282-5D3E-49C8-990C-E32C96C070BC}" type="parTrans" cxnId="{794050A6-9C72-4752-AC9D-3B4A2053437A}">
      <dgm:prSet/>
      <dgm:spPr/>
      <dgm:t>
        <a:bodyPr/>
        <a:lstStyle/>
        <a:p>
          <a:endParaRPr lang="en-US"/>
        </a:p>
      </dgm:t>
    </dgm:pt>
    <dgm:pt modelId="{2F111562-33BD-44F4-9201-CE005D014EDB}" type="sibTrans" cxnId="{794050A6-9C72-4752-AC9D-3B4A2053437A}">
      <dgm:prSet/>
      <dgm:spPr/>
      <dgm:t>
        <a:bodyPr/>
        <a:lstStyle/>
        <a:p>
          <a:endParaRPr lang="en-US"/>
        </a:p>
      </dgm:t>
    </dgm:pt>
    <dgm:pt modelId="{045ADF88-5179-40EA-BBAB-6FC55E6DB6EF}">
      <dgm:prSet/>
      <dgm:spPr/>
      <dgm:t>
        <a:bodyPr/>
        <a:lstStyle/>
        <a:p>
          <a:r>
            <a:rPr lang="fr-FR"/>
            <a:t>Producers</a:t>
          </a:r>
          <a:endParaRPr lang="en-US"/>
        </a:p>
      </dgm:t>
    </dgm:pt>
    <dgm:pt modelId="{DCA4AB25-1208-466B-B58B-A54DC6CA6477}" type="parTrans" cxnId="{F8285DDD-0607-445D-B475-B1842CB4A5C9}">
      <dgm:prSet/>
      <dgm:spPr/>
      <dgm:t>
        <a:bodyPr/>
        <a:lstStyle/>
        <a:p>
          <a:endParaRPr lang="en-US"/>
        </a:p>
      </dgm:t>
    </dgm:pt>
    <dgm:pt modelId="{16F1E136-FA47-4536-82DD-1AFBE3974E31}" type="sibTrans" cxnId="{F8285DDD-0607-445D-B475-B1842CB4A5C9}">
      <dgm:prSet/>
      <dgm:spPr/>
      <dgm:t>
        <a:bodyPr/>
        <a:lstStyle/>
        <a:p>
          <a:endParaRPr lang="en-US"/>
        </a:p>
      </dgm:t>
    </dgm:pt>
    <dgm:pt modelId="{F7BCE7DC-5E2C-4021-91B8-8D981F518206}">
      <dgm:prSet/>
      <dgm:spPr/>
      <dgm:t>
        <a:bodyPr/>
        <a:lstStyle/>
        <a:p>
          <a:r>
            <a:rPr lang="fr-FR"/>
            <a:t>Assembly managers</a:t>
          </a:r>
          <a:endParaRPr lang="en-US"/>
        </a:p>
      </dgm:t>
    </dgm:pt>
    <dgm:pt modelId="{330D7037-BE86-4F90-ABF6-24A4956C7A32}" type="parTrans" cxnId="{E0A4F48B-E535-48ED-8EF6-F6517FE79AC1}">
      <dgm:prSet/>
      <dgm:spPr/>
      <dgm:t>
        <a:bodyPr/>
        <a:lstStyle/>
        <a:p>
          <a:endParaRPr lang="en-US"/>
        </a:p>
      </dgm:t>
    </dgm:pt>
    <dgm:pt modelId="{032AC92C-7F86-48D4-8D71-2CC076F8B001}" type="sibTrans" cxnId="{E0A4F48B-E535-48ED-8EF6-F6517FE79AC1}">
      <dgm:prSet/>
      <dgm:spPr/>
      <dgm:t>
        <a:bodyPr/>
        <a:lstStyle/>
        <a:p>
          <a:endParaRPr lang="en-US"/>
        </a:p>
      </dgm:t>
    </dgm:pt>
    <dgm:pt modelId="{7D53F1D7-36E9-45C5-B117-99FE51B656FA}">
      <dgm:prSet/>
      <dgm:spPr/>
      <dgm:t>
        <a:bodyPr/>
        <a:lstStyle/>
        <a:p>
          <a:r>
            <a:rPr lang="fr-FR"/>
            <a:t>Platform managers</a:t>
          </a:r>
          <a:endParaRPr lang="en-US"/>
        </a:p>
      </dgm:t>
    </dgm:pt>
    <dgm:pt modelId="{E4937CCA-0DEF-49A9-B738-0D0E424FF964}" type="parTrans" cxnId="{99D07C92-B735-4ED1-82A5-7767B0D89F75}">
      <dgm:prSet/>
      <dgm:spPr/>
      <dgm:t>
        <a:bodyPr/>
        <a:lstStyle/>
        <a:p>
          <a:endParaRPr lang="en-US"/>
        </a:p>
      </dgm:t>
    </dgm:pt>
    <dgm:pt modelId="{4DF192BE-287D-417E-A99F-BF42BEF3B224}" type="sibTrans" cxnId="{99D07C92-B735-4ED1-82A5-7767B0D89F75}">
      <dgm:prSet/>
      <dgm:spPr/>
      <dgm:t>
        <a:bodyPr/>
        <a:lstStyle/>
        <a:p>
          <a:endParaRPr lang="en-US"/>
        </a:p>
      </dgm:t>
    </dgm:pt>
    <dgm:pt modelId="{9AC1E1F7-0CCC-4E75-A7D6-AE55CE9CCAB4}">
      <dgm:prSet/>
      <dgm:spPr/>
      <dgm:t>
        <a:bodyPr/>
        <a:lstStyle/>
        <a:p>
          <a:r>
            <a:rPr lang="fr-FR"/>
            <a:t>Platform operators</a:t>
          </a:r>
          <a:endParaRPr lang="en-US"/>
        </a:p>
      </dgm:t>
    </dgm:pt>
    <dgm:pt modelId="{3F758496-E25B-41BE-A1CA-23749334C4F8}" type="parTrans" cxnId="{B6DAB2CA-1B90-4152-B66B-26892C480851}">
      <dgm:prSet/>
      <dgm:spPr/>
      <dgm:t>
        <a:bodyPr/>
        <a:lstStyle/>
        <a:p>
          <a:endParaRPr lang="en-US"/>
        </a:p>
      </dgm:t>
    </dgm:pt>
    <dgm:pt modelId="{389A6AD4-CFB5-45CA-BECE-0147F0DD7244}" type="sibTrans" cxnId="{B6DAB2CA-1B90-4152-B66B-26892C480851}">
      <dgm:prSet/>
      <dgm:spPr/>
      <dgm:t>
        <a:bodyPr/>
        <a:lstStyle/>
        <a:p>
          <a:endParaRPr lang="en-US"/>
        </a:p>
      </dgm:t>
    </dgm:pt>
    <dgm:pt modelId="{C88E7E50-C5C5-4618-ABC3-1EB92C4DCB2A}" type="pres">
      <dgm:prSet presAssocID="{0A0190FE-72EA-476F-9794-DC997AF232C1}" presName="linear" presStyleCnt="0">
        <dgm:presLayoutVars>
          <dgm:dir/>
          <dgm:animLvl val="lvl"/>
          <dgm:resizeHandles val="exact"/>
        </dgm:presLayoutVars>
      </dgm:prSet>
      <dgm:spPr/>
    </dgm:pt>
    <dgm:pt modelId="{82B4DD26-FD97-4FB6-9B5A-DE394F491B30}" type="pres">
      <dgm:prSet presAssocID="{974FC253-F488-48C4-B8AB-01CF31838C48}" presName="parentLin" presStyleCnt="0"/>
      <dgm:spPr/>
    </dgm:pt>
    <dgm:pt modelId="{89C1DE41-0800-4B18-B92A-B41FD9A05931}" type="pres">
      <dgm:prSet presAssocID="{974FC253-F488-48C4-B8AB-01CF31838C48}" presName="parentLeftMargin" presStyleLbl="node1" presStyleIdx="0" presStyleCnt="5"/>
      <dgm:spPr/>
    </dgm:pt>
    <dgm:pt modelId="{DC63E078-A8F6-4479-AB85-D41BA30B22BA}" type="pres">
      <dgm:prSet presAssocID="{974FC253-F488-48C4-B8AB-01CF31838C48}" presName="parentText" presStyleLbl="node1" presStyleIdx="0" presStyleCnt="5">
        <dgm:presLayoutVars>
          <dgm:chMax val="0"/>
          <dgm:bulletEnabled val="1"/>
        </dgm:presLayoutVars>
      </dgm:prSet>
      <dgm:spPr/>
    </dgm:pt>
    <dgm:pt modelId="{70CDD0B9-C19D-4A90-B762-3F9E92CF43B7}" type="pres">
      <dgm:prSet presAssocID="{974FC253-F488-48C4-B8AB-01CF31838C48}" presName="negativeSpace" presStyleCnt="0"/>
      <dgm:spPr/>
    </dgm:pt>
    <dgm:pt modelId="{9A152758-8171-4D9B-A29D-50831B9A9DD1}" type="pres">
      <dgm:prSet presAssocID="{974FC253-F488-48C4-B8AB-01CF31838C48}" presName="childText" presStyleLbl="conFgAcc1" presStyleIdx="0" presStyleCnt="5">
        <dgm:presLayoutVars>
          <dgm:bulletEnabled val="1"/>
        </dgm:presLayoutVars>
      </dgm:prSet>
      <dgm:spPr/>
    </dgm:pt>
    <dgm:pt modelId="{11F91A05-FC62-4B64-BACF-3E60EC4BABBB}" type="pres">
      <dgm:prSet presAssocID="{2F111562-33BD-44F4-9201-CE005D014EDB}" presName="spaceBetweenRectangles" presStyleCnt="0"/>
      <dgm:spPr/>
    </dgm:pt>
    <dgm:pt modelId="{E587E90A-FAD2-47E5-A574-043737E769E4}" type="pres">
      <dgm:prSet presAssocID="{045ADF88-5179-40EA-BBAB-6FC55E6DB6EF}" presName="parentLin" presStyleCnt="0"/>
      <dgm:spPr/>
    </dgm:pt>
    <dgm:pt modelId="{9F5581D7-C3EA-4550-B71A-F368528F464D}" type="pres">
      <dgm:prSet presAssocID="{045ADF88-5179-40EA-BBAB-6FC55E6DB6EF}" presName="parentLeftMargin" presStyleLbl="node1" presStyleIdx="0" presStyleCnt="5"/>
      <dgm:spPr/>
    </dgm:pt>
    <dgm:pt modelId="{F47A5964-B081-4AC4-8240-5A637448DE24}" type="pres">
      <dgm:prSet presAssocID="{045ADF88-5179-40EA-BBAB-6FC55E6DB6EF}" presName="parentText" presStyleLbl="node1" presStyleIdx="1" presStyleCnt="5">
        <dgm:presLayoutVars>
          <dgm:chMax val="0"/>
          <dgm:bulletEnabled val="1"/>
        </dgm:presLayoutVars>
      </dgm:prSet>
      <dgm:spPr/>
    </dgm:pt>
    <dgm:pt modelId="{FA5DCB26-3CC3-454D-8E35-95570955A691}" type="pres">
      <dgm:prSet presAssocID="{045ADF88-5179-40EA-BBAB-6FC55E6DB6EF}" presName="negativeSpace" presStyleCnt="0"/>
      <dgm:spPr/>
    </dgm:pt>
    <dgm:pt modelId="{2537292C-7D58-463B-AF45-F4480DB7770E}" type="pres">
      <dgm:prSet presAssocID="{045ADF88-5179-40EA-BBAB-6FC55E6DB6EF}" presName="childText" presStyleLbl="conFgAcc1" presStyleIdx="1" presStyleCnt="5">
        <dgm:presLayoutVars>
          <dgm:bulletEnabled val="1"/>
        </dgm:presLayoutVars>
      </dgm:prSet>
      <dgm:spPr/>
    </dgm:pt>
    <dgm:pt modelId="{07A2C184-3CDD-47A1-B12A-49320907131C}" type="pres">
      <dgm:prSet presAssocID="{16F1E136-FA47-4536-82DD-1AFBE3974E31}" presName="spaceBetweenRectangles" presStyleCnt="0"/>
      <dgm:spPr/>
    </dgm:pt>
    <dgm:pt modelId="{704AD939-8007-4D83-9897-F0E0B97F99C4}" type="pres">
      <dgm:prSet presAssocID="{F7BCE7DC-5E2C-4021-91B8-8D981F518206}" presName="parentLin" presStyleCnt="0"/>
      <dgm:spPr/>
    </dgm:pt>
    <dgm:pt modelId="{B2620778-851B-4EB9-9290-44AD4B7F7E1A}" type="pres">
      <dgm:prSet presAssocID="{F7BCE7DC-5E2C-4021-91B8-8D981F518206}" presName="parentLeftMargin" presStyleLbl="node1" presStyleIdx="1" presStyleCnt="5"/>
      <dgm:spPr/>
    </dgm:pt>
    <dgm:pt modelId="{A7AB3AD4-E377-466F-AFA0-4E079F3AF310}" type="pres">
      <dgm:prSet presAssocID="{F7BCE7DC-5E2C-4021-91B8-8D981F518206}" presName="parentText" presStyleLbl="node1" presStyleIdx="2" presStyleCnt="5">
        <dgm:presLayoutVars>
          <dgm:chMax val="0"/>
          <dgm:bulletEnabled val="1"/>
        </dgm:presLayoutVars>
      </dgm:prSet>
      <dgm:spPr/>
    </dgm:pt>
    <dgm:pt modelId="{9E50EEB1-056E-4838-9AE5-420E90407CF4}" type="pres">
      <dgm:prSet presAssocID="{F7BCE7DC-5E2C-4021-91B8-8D981F518206}" presName="negativeSpace" presStyleCnt="0"/>
      <dgm:spPr/>
    </dgm:pt>
    <dgm:pt modelId="{0C414330-4DA6-4F62-85C2-95412A36AC1F}" type="pres">
      <dgm:prSet presAssocID="{F7BCE7DC-5E2C-4021-91B8-8D981F518206}" presName="childText" presStyleLbl="conFgAcc1" presStyleIdx="2" presStyleCnt="5">
        <dgm:presLayoutVars>
          <dgm:bulletEnabled val="1"/>
        </dgm:presLayoutVars>
      </dgm:prSet>
      <dgm:spPr/>
    </dgm:pt>
    <dgm:pt modelId="{0B22F25A-98F9-495B-BD59-6A7D62261E9D}" type="pres">
      <dgm:prSet presAssocID="{032AC92C-7F86-48D4-8D71-2CC076F8B001}" presName="spaceBetweenRectangles" presStyleCnt="0"/>
      <dgm:spPr/>
    </dgm:pt>
    <dgm:pt modelId="{C43C0BF6-6562-44D7-84FC-EE085B5B03BA}" type="pres">
      <dgm:prSet presAssocID="{7D53F1D7-36E9-45C5-B117-99FE51B656FA}" presName="parentLin" presStyleCnt="0"/>
      <dgm:spPr/>
    </dgm:pt>
    <dgm:pt modelId="{994B7C5D-7B1E-4574-B88A-E5ACBCA63945}" type="pres">
      <dgm:prSet presAssocID="{7D53F1D7-36E9-45C5-B117-99FE51B656FA}" presName="parentLeftMargin" presStyleLbl="node1" presStyleIdx="2" presStyleCnt="5"/>
      <dgm:spPr/>
    </dgm:pt>
    <dgm:pt modelId="{23F5A860-5A74-4767-A6DB-C97136F6A252}" type="pres">
      <dgm:prSet presAssocID="{7D53F1D7-36E9-45C5-B117-99FE51B656FA}" presName="parentText" presStyleLbl="node1" presStyleIdx="3" presStyleCnt="5">
        <dgm:presLayoutVars>
          <dgm:chMax val="0"/>
          <dgm:bulletEnabled val="1"/>
        </dgm:presLayoutVars>
      </dgm:prSet>
      <dgm:spPr/>
    </dgm:pt>
    <dgm:pt modelId="{6C13FEFB-1D83-44B6-8E5C-61F48D7D6A18}" type="pres">
      <dgm:prSet presAssocID="{7D53F1D7-36E9-45C5-B117-99FE51B656FA}" presName="negativeSpace" presStyleCnt="0"/>
      <dgm:spPr/>
    </dgm:pt>
    <dgm:pt modelId="{CAFDDC5E-145D-4752-9509-64AA39EA893B}" type="pres">
      <dgm:prSet presAssocID="{7D53F1D7-36E9-45C5-B117-99FE51B656FA}" presName="childText" presStyleLbl="conFgAcc1" presStyleIdx="3" presStyleCnt="5">
        <dgm:presLayoutVars>
          <dgm:bulletEnabled val="1"/>
        </dgm:presLayoutVars>
      </dgm:prSet>
      <dgm:spPr/>
    </dgm:pt>
    <dgm:pt modelId="{84DA5E96-4589-4E2F-8841-251A13B89A77}" type="pres">
      <dgm:prSet presAssocID="{4DF192BE-287D-417E-A99F-BF42BEF3B224}" presName="spaceBetweenRectangles" presStyleCnt="0"/>
      <dgm:spPr/>
    </dgm:pt>
    <dgm:pt modelId="{EA5B3834-303C-46BD-A874-564797E9FCF6}" type="pres">
      <dgm:prSet presAssocID="{9AC1E1F7-0CCC-4E75-A7D6-AE55CE9CCAB4}" presName="parentLin" presStyleCnt="0"/>
      <dgm:spPr/>
    </dgm:pt>
    <dgm:pt modelId="{F1F628EF-79AA-404E-B764-B07F78C5F691}" type="pres">
      <dgm:prSet presAssocID="{9AC1E1F7-0CCC-4E75-A7D6-AE55CE9CCAB4}" presName="parentLeftMargin" presStyleLbl="node1" presStyleIdx="3" presStyleCnt="5"/>
      <dgm:spPr/>
    </dgm:pt>
    <dgm:pt modelId="{D15C0EBA-BD04-4439-99AC-9C637F175E8E}" type="pres">
      <dgm:prSet presAssocID="{9AC1E1F7-0CCC-4E75-A7D6-AE55CE9CCAB4}" presName="parentText" presStyleLbl="node1" presStyleIdx="4" presStyleCnt="5">
        <dgm:presLayoutVars>
          <dgm:chMax val="0"/>
          <dgm:bulletEnabled val="1"/>
        </dgm:presLayoutVars>
      </dgm:prSet>
      <dgm:spPr/>
    </dgm:pt>
    <dgm:pt modelId="{462D6918-8177-4436-BA08-47E5A7DF29EE}" type="pres">
      <dgm:prSet presAssocID="{9AC1E1F7-0CCC-4E75-A7D6-AE55CE9CCAB4}" presName="negativeSpace" presStyleCnt="0"/>
      <dgm:spPr/>
    </dgm:pt>
    <dgm:pt modelId="{BFD74E33-B1CE-4A24-A768-6CC0AE928FDE}" type="pres">
      <dgm:prSet presAssocID="{9AC1E1F7-0CCC-4E75-A7D6-AE55CE9CCAB4}" presName="childText" presStyleLbl="conFgAcc1" presStyleIdx="4" presStyleCnt="5">
        <dgm:presLayoutVars>
          <dgm:bulletEnabled val="1"/>
        </dgm:presLayoutVars>
      </dgm:prSet>
      <dgm:spPr/>
    </dgm:pt>
  </dgm:ptLst>
  <dgm:cxnLst>
    <dgm:cxn modelId="{5FE71021-00AE-4E55-B79F-C50E194DE83C}" type="presOf" srcId="{974FC253-F488-48C4-B8AB-01CF31838C48}" destId="{89C1DE41-0800-4B18-B92A-B41FD9A05931}" srcOrd="0" destOrd="0" presId="urn:microsoft.com/office/officeart/2005/8/layout/list1"/>
    <dgm:cxn modelId="{FE374451-704F-4D20-988C-EEEC71EFCE5F}" type="presOf" srcId="{0A0190FE-72EA-476F-9794-DC997AF232C1}" destId="{C88E7E50-C5C5-4618-ABC3-1EB92C4DCB2A}" srcOrd="0" destOrd="0" presId="urn:microsoft.com/office/officeart/2005/8/layout/list1"/>
    <dgm:cxn modelId="{65A03858-3594-4AC8-98F3-124E3BB729A3}" type="presOf" srcId="{F7BCE7DC-5E2C-4021-91B8-8D981F518206}" destId="{B2620778-851B-4EB9-9290-44AD4B7F7E1A}" srcOrd="0" destOrd="0" presId="urn:microsoft.com/office/officeart/2005/8/layout/list1"/>
    <dgm:cxn modelId="{7E169C58-E7A1-4222-B276-BCA9210BACAE}" type="presOf" srcId="{9AC1E1F7-0CCC-4E75-A7D6-AE55CE9CCAB4}" destId="{D15C0EBA-BD04-4439-99AC-9C637F175E8E}" srcOrd="1" destOrd="0" presId="urn:microsoft.com/office/officeart/2005/8/layout/list1"/>
    <dgm:cxn modelId="{1A2FEC78-8D45-48C5-85EF-23F8A809B45A}" type="presOf" srcId="{045ADF88-5179-40EA-BBAB-6FC55E6DB6EF}" destId="{9F5581D7-C3EA-4550-B71A-F368528F464D}" srcOrd="0" destOrd="0" presId="urn:microsoft.com/office/officeart/2005/8/layout/list1"/>
    <dgm:cxn modelId="{0C0B537D-5774-41AD-BB1D-0DEB1293F37D}" type="presOf" srcId="{7D53F1D7-36E9-45C5-B117-99FE51B656FA}" destId="{994B7C5D-7B1E-4574-B88A-E5ACBCA63945}" srcOrd="0" destOrd="0" presId="urn:microsoft.com/office/officeart/2005/8/layout/list1"/>
    <dgm:cxn modelId="{E0A4F48B-E535-48ED-8EF6-F6517FE79AC1}" srcId="{0A0190FE-72EA-476F-9794-DC997AF232C1}" destId="{F7BCE7DC-5E2C-4021-91B8-8D981F518206}" srcOrd="2" destOrd="0" parTransId="{330D7037-BE86-4F90-ABF6-24A4956C7A32}" sibTransId="{032AC92C-7F86-48D4-8D71-2CC076F8B001}"/>
    <dgm:cxn modelId="{A0491392-BA0E-4BC0-8C45-9A91B7FCAB79}" type="presOf" srcId="{F7BCE7DC-5E2C-4021-91B8-8D981F518206}" destId="{A7AB3AD4-E377-466F-AFA0-4E079F3AF310}" srcOrd="1" destOrd="0" presId="urn:microsoft.com/office/officeart/2005/8/layout/list1"/>
    <dgm:cxn modelId="{99D07C92-B735-4ED1-82A5-7767B0D89F75}" srcId="{0A0190FE-72EA-476F-9794-DC997AF232C1}" destId="{7D53F1D7-36E9-45C5-B117-99FE51B656FA}" srcOrd="3" destOrd="0" parTransId="{E4937CCA-0DEF-49A9-B738-0D0E424FF964}" sibTransId="{4DF192BE-287D-417E-A99F-BF42BEF3B224}"/>
    <dgm:cxn modelId="{DA903198-E76F-42AD-AC4F-485BC43848A1}" type="presOf" srcId="{045ADF88-5179-40EA-BBAB-6FC55E6DB6EF}" destId="{F47A5964-B081-4AC4-8240-5A637448DE24}" srcOrd="1" destOrd="0" presId="urn:microsoft.com/office/officeart/2005/8/layout/list1"/>
    <dgm:cxn modelId="{794050A6-9C72-4752-AC9D-3B4A2053437A}" srcId="{0A0190FE-72EA-476F-9794-DC997AF232C1}" destId="{974FC253-F488-48C4-B8AB-01CF31838C48}" srcOrd="0" destOrd="0" parTransId="{36645282-5D3E-49C8-990C-E32C96C070BC}" sibTransId="{2F111562-33BD-44F4-9201-CE005D014EDB}"/>
    <dgm:cxn modelId="{B6DAB2CA-1B90-4152-B66B-26892C480851}" srcId="{0A0190FE-72EA-476F-9794-DC997AF232C1}" destId="{9AC1E1F7-0CCC-4E75-A7D6-AE55CE9CCAB4}" srcOrd="4" destOrd="0" parTransId="{3F758496-E25B-41BE-A1CA-23749334C4F8}" sibTransId="{389A6AD4-CFB5-45CA-BECE-0147F0DD7244}"/>
    <dgm:cxn modelId="{BCBE97D4-9436-45CD-8830-9AE66825F8E8}" type="presOf" srcId="{974FC253-F488-48C4-B8AB-01CF31838C48}" destId="{DC63E078-A8F6-4479-AB85-D41BA30B22BA}" srcOrd="1" destOrd="0" presId="urn:microsoft.com/office/officeart/2005/8/layout/list1"/>
    <dgm:cxn modelId="{F8285DDD-0607-445D-B475-B1842CB4A5C9}" srcId="{0A0190FE-72EA-476F-9794-DC997AF232C1}" destId="{045ADF88-5179-40EA-BBAB-6FC55E6DB6EF}" srcOrd="1" destOrd="0" parTransId="{DCA4AB25-1208-466B-B58B-A54DC6CA6477}" sibTransId="{16F1E136-FA47-4536-82DD-1AFBE3974E31}"/>
    <dgm:cxn modelId="{4F854AE6-9A2F-412B-97EF-46CCC02A9561}" type="presOf" srcId="{9AC1E1F7-0CCC-4E75-A7D6-AE55CE9CCAB4}" destId="{F1F628EF-79AA-404E-B764-B07F78C5F691}" srcOrd="0" destOrd="0" presId="urn:microsoft.com/office/officeart/2005/8/layout/list1"/>
    <dgm:cxn modelId="{084ED2FA-C274-4BE8-9349-DCF6397EFA52}" type="presOf" srcId="{7D53F1D7-36E9-45C5-B117-99FE51B656FA}" destId="{23F5A860-5A74-4767-A6DB-C97136F6A252}" srcOrd="1" destOrd="0" presId="urn:microsoft.com/office/officeart/2005/8/layout/list1"/>
    <dgm:cxn modelId="{D2B00795-3268-457E-991F-CDB90DEEA093}" type="presParOf" srcId="{C88E7E50-C5C5-4618-ABC3-1EB92C4DCB2A}" destId="{82B4DD26-FD97-4FB6-9B5A-DE394F491B30}" srcOrd="0" destOrd="0" presId="urn:microsoft.com/office/officeart/2005/8/layout/list1"/>
    <dgm:cxn modelId="{8B652301-91BC-446F-9ED1-CBBE2B6853A7}" type="presParOf" srcId="{82B4DD26-FD97-4FB6-9B5A-DE394F491B30}" destId="{89C1DE41-0800-4B18-B92A-B41FD9A05931}" srcOrd="0" destOrd="0" presId="urn:microsoft.com/office/officeart/2005/8/layout/list1"/>
    <dgm:cxn modelId="{4CA77886-DF7A-4D94-B1FF-03A05178176E}" type="presParOf" srcId="{82B4DD26-FD97-4FB6-9B5A-DE394F491B30}" destId="{DC63E078-A8F6-4479-AB85-D41BA30B22BA}" srcOrd="1" destOrd="0" presId="urn:microsoft.com/office/officeart/2005/8/layout/list1"/>
    <dgm:cxn modelId="{A643EFAB-36A6-4A54-8DAD-0527BCEAA2D2}" type="presParOf" srcId="{C88E7E50-C5C5-4618-ABC3-1EB92C4DCB2A}" destId="{70CDD0B9-C19D-4A90-B762-3F9E92CF43B7}" srcOrd="1" destOrd="0" presId="urn:microsoft.com/office/officeart/2005/8/layout/list1"/>
    <dgm:cxn modelId="{F1EFEA7A-9ADA-4993-B794-2F8B7C00CA83}" type="presParOf" srcId="{C88E7E50-C5C5-4618-ABC3-1EB92C4DCB2A}" destId="{9A152758-8171-4D9B-A29D-50831B9A9DD1}" srcOrd="2" destOrd="0" presId="urn:microsoft.com/office/officeart/2005/8/layout/list1"/>
    <dgm:cxn modelId="{0F788736-0A0D-4452-BA33-1FFDF042726F}" type="presParOf" srcId="{C88E7E50-C5C5-4618-ABC3-1EB92C4DCB2A}" destId="{11F91A05-FC62-4B64-BACF-3E60EC4BABBB}" srcOrd="3" destOrd="0" presId="urn:microsoft.com/office/officeart/2005/8/layout/list1"/>
    <dgm:cxn modelId="{272F74C4-EE87-4082-BDA5-181153D91554}" type="presParOf" srcId="{C88E7E50-C5C5-4618-ABC3-1EB92C4DCB2A}" destId="{E587E90A-FAD2-47E5-A574-043737E769E4}" srcOrd="4" destOrd="0" presId="urn:microsoft.com/office/officeart/2005/8/layout/list1"/>
    <dgm:cxn modelId="{B7AEEF92-1536-4CC2-8334-E864B8D01518}" type="presParOf" srcId="{E587E90A-FAD2-47E5-A574-043737E769E4}" destId="{9F5581D7-C3EA-4550-B71A-F368528F464D}" srcOrd="0" destOrd="0" presId="urn:microsoft.com/office/officeart/2005/8/layout/list1"/>
    <dgm:cxn modelId="{E3D19CC0-A487-44B9-8B0E-4B8D5446B677}" type="presParOf" srcId="{E587E90A-FAD2-47E5-A574-043737E769E4}" destId="{F47A5964-B081-4AC4-8240-5A637448DE24}" srcOrd="1" destOrd="0" presId="urn:microsoft.com/office/officeart/2005/8/layout/list1"/>
    <dgm:cxn modelId="{6D39B3A9-6540-42B8-87EA-D9E6C21B54F7}" type="presParOf" srcId="{C88E7E50-C5C5-4618-ABC3-1EB92C4DCB2A}" destId="{FA5DCB26-3CC3-454D-8E35-95570955A691}" srcOrd="5" destOrd="0" presId="urn:microsoft.com/office/officeart/2005/8/layout/list1"/>
    <dgm:cxn modelId="{A6CFFEF5-6EE8-4BB8-8828-245F8605E0EB}" type="presParOf" srcId="{C88E7E50-C5C5-4618-ABC3-1EB92C4DCB2A}" destId="{2537292C-7D58-463B-AF45-F4480DB7770E}" srcOrd="6" destOrd="0" presId="urn:microsoft.com/office/officeart/2005/8/layout/list1"/>
    <dgm:cxn modelId="{17917E9F-C00C-42DA-AABE-953433CAA6C6}" type="presParOf" srcId="{C88E7E50-C5C5-4618-ABC3-1EB92C4DCB2A}" destId="{07A2C184-3CDD-47A1-B12A-49320907131C}" srcOrd="7" destOrd="0" presId="urn:microsoft.com/office/officeart/2005/8/layout/list1"/>
    <dgm:cxn modelId="{F2DBA55C-5E6E-43C8-80B6-C5B32C606086}" type="presParOf" srcId="{C88E7E50-C5C5-4618-ABC3-1EB92C4DCB2A}" destId="{704AD939-8007-4D83-9897-F0E0B97F99C4}" srcOrd="8" destOrd="0" presId="urn:microsoft.com/office/officeart/2005/8/layout/list1"/>
    <dgm:cxn modelId="{F70B6299-45FD-4639-B53B-FACA7AEFE198}" type="presParOf" srcId="{704AD939-8007-4D83-9897-F0E0B97F99C4}" destId="{B2620778-851B-4EB9-9290-44AD4B7F7E1A}" srcOrd="0" destOrd="0" presId="urn:microsoft.com/office/officeart/2005/8/layout/list1"/>
    <dgm:cxn modelId="{B94E4100-5FC5-4CF8-A37C-1B8E3FE43157}" type="presParOf" srcId="{704AD939-8007-4D83-9897-F0E0B97F99C4}" destId="{A7AB3AD4-E377-466F-AFA0-4E079F3AF310}" srcOrd="1" destOrd="0" presId="urn:microsoft.com/office/officeart/2005/8/layout/list1"/>
    <dgm:cxn modelId="{AB00E02C-7395-4360-BB44-7561A976B6DD}" type="presParOf" srcId="{C88E7E50-C5C5-4618-ABC3-1EB92C4DCB2A}" destId="{9E50EEB1-056E-4838-9AE5-420E90407CF4}" srcOrd="9" destOrd="0" presId="urn:microsoft.com/office/officeart/2005/8/layout/list1"/>
    <dgm:cxn modelId="{95310A31-8068-4613-A04E-508FE2F30AFE}" type="presParOf" srcId="{C88E7E50-C5C5-4618-ABC3-1EB92C4DCB2A}" destId="{0C414330-4DA6-4F62-85C2-95412A36AC1F}" srcOrd="10" destOrd="0" presId="urn:microsoft.com/office/officeart/2005/8/layout/list1"/>
    <dgm:cxn modelId="{F856A595-B0C1-4330-8D4D-7D66F7524067}" type="presParOf" srcId="{C88E7E50-C5C5-4618-ABC3-1EB92C4DCB2A}" destId="{0B22F25A-98F9-495B-BD59-6A7D62261E9D}" srcOrd="11" destOrd="0" presId="urn:microsoft.com/office/officeart/2005/8/layout/list1"/>
    <dgm:cxn modelId="{0DBA1B18-5CA1-4010-9DD7-406CD64A91C8}" type="presParOf" srcId="{C88E7E50-C5C5-4618-ABC3-1EB92C4DCB2A}" destId="{C43C0BF6-6562-44D7-84FC-EE085B5B03BA}" srcOrd="12" destOrd="0" presId="urn:microsoft.com/office/officeart/2005/8/layout/list1"/>
    <dgm:cxn modelId="{2B1F42E6-69B8-42F4-9935-D84AD095DB93}" type="presParOf" srcId="{C43C0BF6-6562-44D7-84FC-EE085B5B03BA}" destId="{994B7C5D-7B1E-4574-B88A-E5ACBCA63945}" srcOrd="0" destOrd="0" presId="urn:microsoft.com/office/officeart/2005/8/layout/list1"/>
    <dgm:cxn modelId="{4A31ECD0-2BEF-47D7-ACA6-A634E235E2C0}" type="presParOf" srcId="{C43C0BF6-6562-44D7-84FC-EE085B5B03BA}" destId="{23F5A860-5A74-4767-A6DB-C97136F6A252}" srcOrd="1" destOrd="0" presId="urn:microsoft.com/office/officeart/2005/8/layout/list1"/>
    <dgm:cxn modelId="{032AA1F7-C27E-42FA-A90B-8F6D05FDDE31}" type="presParOf" srcId="{C88E7E50-C5C5-4618-ABC3-1EB92C4DCB2A}" destId="{6C13FEFB-1D83-44B6-8E5C-61F48D7D6A18}" srcOrd="13" destOrd="0" presId="urn:microsoft.com/office/officeart/2005/8/layout/list1"/>
    <dgm:cxn modelId="{FC493168-24C0-4F1C-8235-BAAF8EC09276}" type="presParOf" srcId="{C88E7E50-C5C5-4618-ABC3-1EB92C4DCB2A}" destId="{CAFDDC5E-145D-4752-9509-64AA39EA893B}" srcOrd="14" destOrd="0" presId="urn:microsoft.com/office/officeart/2005/8/layout/list1"/>
    <dgm:cxn modelId="{4E3E6081-64E6-433B-9A71-8F60CCC488F2}" type="presParOf" srcId="{C88E7E50-C5C5-4618-ABC3-1EB92C4DCB2A}" destId="{84DA5E96-4589-4E2F-8841-251A13B89A77}" srcOrd="15" destOrd="0" presId="urn:microsoft.com/office/officeart/2005/8/layout/list1"/>
    <dgm:cxn modelId="{4FC13F5F-5323-45B3-A059-A91CD6863FE8}" type="presParOf" srcId="{C88E7E50-C5C5-4618-ABC3-1EB92C4DCB2A}" destId="{EA5B3834-303C-46BD-A874-564797E9FCF6}" srcOrd="16" destOrd="0" presId="urn:microsoft.com/office/officeart/2005/8/layout/list1"/>
    <dgm:cxn modelId="{11B4BAFA-2E70-420A-8F50-8F1E76693DE7}" type="presParOf" srcId="{EA5B3834-303C-46BD-A874-564797E9FCF6}" destId="{F1F628EF-79AA-404E-B764-B07F78C5F691}" srcOrd="0" destOrd="0" presId="urn:microsoft.com/office/officeart/2005/8/layout/list1"/>
    <dgm:cxn modelId="{B42D9254-569F-425F-B3CD-B2F1C728A768}" type="presParOf" srcId="{EA5B3834-303C-46BD-A874-564797E9FCF6}" destId="{D15C0EBA-BD04-4439-99AC-9C637F175E8E}" srcOrd="1" destOrd="0" presId="urn:microsoft.com/office/officeart/2005/8/layout/list1"/>
    <dgm:cxn modelId="{D0EF1098-D8D9-4AA4-B031-5643DF57FA2D}" type="presParOf" srcId="{C88E7E50-C5C5-4618-ABC3-1EB92C4DCB2A}" destId="{462D6918-8177-4436-BA08-47E5A7DF29EE}" srcOrd="17" destOrd="0" presId="urn:microsoft.com/office/officeart/2005/8/layout/list1"/>
    <dgm:cxn modelId="{C6F616E8-8200-4C89-9DB4-0A19C2D3DE0A}" type="presParOf" srcId="{C88E7E50-C5C5-4618-ABC3-1EB92C4DCB2A}" destId="{BFD74E33-B1CE-4A24-A768-6CC0AE928FDE}" srcOrd="18"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F56DC06E-5253-47DA-8161-BE6D3251C1FB}"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26DA2816-4BC7-40B0-9FE0-B5B80080CC22}">
      <dgm:prSet/>
      <dgm:spPr/>
      <dgm:t>
        <a:bodyPr/>
        <a:lstStyle/>
        <a:p>
          <a:r>
            <a:rPr lang="fr-FR"/>
            <a:t>Functional Requirements</a:t>
          </a:r>
          <a:endParaRPr lang="en-US"/>
        </a:p>
      </dgm:t>
    </dgm:pt>
    <dgm:pt modelId="{2EE1F46D-AF1E-4DBD-B977-F99D1E177E53}" type="parTrans" cxnId="{6D31952A-C571-4479-87A1-4642B394A483}">
      <dgm:prSet/>
      <dgm:spPr/>
      <dgm:t>
        <a:bodyPr/>
        <a:lstStyle/>
        <a:p>
          <a:endParaRPr lang="en-US"/>
        </a:p>
      </dgm:t>
    </dgm:pt>
    <dgm:pt modelId="{E3D72047-8E8C-46CF-89C9-89B7AFCBB75F}" type="sibTrans" cxnId="{6D31952A-C571-4479-87A1-4642B394A483}">
      <dgm:prSet/>
      <dgm:spPr/>
      <dgm:t>
        <a:bodyPr/>
        <a:lstStyle/>
        <a:p>
          <a:endParaRPr lang="en-US"/>
        </a:p>
      </dgm:t>
    </dgm:pt>
    <dgm:pt modelId="{983EDC4B-C51B-4D63-8627-733EDDD54D62}">
      <dgm:prSet/>
      <dgm:spPr/>
      <dgm:t>
        <a:bodyPr/>
        <a:lstStyle/>
        <a:p>
          <a:r>
            <a:rPr lang="fr-FR"/>
            <a:t>Non-Functional Requirements</a:t>
          </a:r>
          <a:endParaRPr lang="en-US"/>
        </a:p>
      </dgm:t>
    </dgm:pt>
    <dgm:pt modelId="{8954C0E3-296F-4C4C-B934-9B63BE30FE00}" type="parTrans" cxnId="{29F06FA6-05B0-4FD9-B9BB-807E2DC89277}">
      <dgm:prSet/>
      <dgm:spPr/>
      <dgm:t>
        <a:bodyPr/>
        <a:lstStyle/>
        <a:p>
          <a:endParaRPr lang="en-US"/>
        </a:p>
      </dgm:t>
    </dgm:pt>
    <dgm:pt modelId="{7EBC8F39-FBAA-41A6-ABD0-1771F2164797}" type="sibTrans" cxnId="{29F06FA6-05B0-4FD9-B9BB-807E2DC89277}">
      <dgm:prSet/>
      <dgm:spPr/>
      <dgm:t>
        <a:bodyPr/>
        <a:lstStyle/>
        <a:p>
          <a:endParaRPr lang="en-US"/>
        </a:p>
      </dgm:t>
    </dgm:pt>
    <dgm:pt modelId="{69909F69-E9A6-4543-ADE5-C72845B636BF}">
      <dgm:prSet/>
      <dgm:spPr/>
      <dgm:t>
        <a:bodyPr/>
        <a:lstStyle/>
        <a:p>
          <a:r>
            <a:rPr lang="fr-FR"/>
            <a:t>Domain requirements</a:t>
          </a:r>
          <a:endParaRPr lang="en-US"/>
        </a:p>
      </dgm:t>
    </dgm:pt>
    <dgm:pt modelId="{05B09C22-DF45-4570-AE25-9031C1EDE615}" type="parTrans" cxnId="{F8B2A1F7-23E7-4486-A73A-42CA788F8452}">
      <dgm:prSet/>
      <dgm:spPr/>
      <dgm:t>
        <a:bodyPr/>
        <a:lstStyle/>
        <a:p>
          <a:endParaRPr lang="en-US"/>
        </a:p>
      </dgm:t>
    </dgm:pt>
    <dgm:pt modelId="{D7CE3E85-185F-4C80-9571-72E89B8FF422}" type="sibTrans" cxnId="{F8B2A1F7-23E7-4486-A73A-42CA788F8452}">
      <dgm:prSet/>
      <dgm:spPr/>
      <dgm:t>
        <a:bodyPr/>
        <a:lstStyle/>
        <a:p>
          <a:endParaRPr lang="en-US"/>
        </a:p>
      </dgm:t>
    </dgm:pt>
    <dgm:pt modelId="{CB89564D-0EF0-4441-A71A-1A761EFBA864}" type="pres">
      <dgm:prSet presAssocID="{F56DC06E-5253-47DA-8161-BE6D3251C1FB}" presName="linear" presStyleCnt="0">
        <dgm:presLayoutVars>
          <dgm:animLvl val="lvl"/>
          <dgm:resizeHandles val="exact"/>
        </dgm:presLayoutVars>
      </dgm:prSet>
      <dgm:spPr/>
    </dgm:pt>
    <dgm:pt modelId="{CADE0D1F-DB73-40A1-8EDC-81F03965B7C2}" type="pres">
      <dgm:prSet presAssocID="{26DA2816-4BC7-40B0-9FE0-B5B80080CC22}" presName="parentText" presStyleLbl="node1" presStyleIdx="0" presStyleCnt="3">
        <dgm:presLayoutVars>
          <dgm:chMax val="0"/>
          <dgm:bulletEnabled val="1"/>
        </dgm:presLayoutVars>
      </dgm:prSet>
      <dgm:spPr/>
    </dgm:pt>
    <dgm:pt modelId="{423181C7-D34D-4CB1-B05F-02FADA7A30D2}" type="pres">
      <dgm:prSet presAssocID="{E3D72047-8E8C-46CF-89C9-89B7AFCBB75F}" presName="spacer" presStyleCnt="0"/>
      <dgm:spPr/>
    </dgm:pt>
    <dgm:pt modelId="{F08DDA95-56CF-4EE5-AE8D-5040287B7F8C}" type="pres">
      <dgm:prSet presAssocID="{983EDC4B-C51B-4D63-8627-733EDDD54D62}" presName="parentText" presStyleLbl="node1" presStyleIdx="1" presStyleCnt="3">
        <dgm:presLayoutVars>
          <dgm:chMax val="0"/>
          <dgm:bulletEnabled val="1"/>
        </dgm:presLayoutVars>
      </dgm:prSet>
      <dgm:spPr/>
    </dgm:pt>
    <dgm:pt modelId="{72B8751E-DB83-4B2A-A985-1BD739D24A29}" type="pres">
      <dgm:prSet presAssocID="{7EBC8F39-FBAA-41A6-ABD0-1771F2164797}" presName="spacer" presStyleCnt="0"/>
      <dgm:spPr/>
    </dgm:pt>
    <dgm:pt modelId="{43A58AA7-DF27-4956-9645-F4EDF20888C7}" type="pres">
      <dgm:prSet presAssocID="{69909F69-E9A6-4543-ADE5-C72845B636BF}" presName="parentText" presStyleLbl="node1" presStyleIdx="2" presStyleCnt="3">
        <dgm:presLayoutVars>
          <dgm:chMax val="0"/>
          <dgm:bulletEnabled val="1"/>
        </dgm:presLayoutVars>
      </dgm:prSet>
      <dgm:spPr/>
    </dgm:pt>
  </dgm:ptLst>
  <dgm:cxnLst>
    <dgm:cxn modelId="{6D31952A-C571-4479-87A1-4642B394A483}" srcId="{F56DC06E-5253-47DA-8161-BE6D3251C1FB}" destId="{26DA2816-4BC7-40B0-9FE0-B5B80080CC22}" srcOrd="0" destOrd="0" parTransId="{2EE1F46D-AF1E-4DBD-B977-F99D1E177E53}" sibTransId="{E3D72047-8E8C-46CF-89C9-89B7AFCBB75F}"/>
    <dgm:cxn modelId="{29F06FA6-05B0-4FD9-B9BB-807E2DC89277}" srcId="{F56DC06E-5253-47DA-8161-BE6D3251C1FB}" destId="{983EDC4B-C51B-4D63-8627-733EDDD54D62}" srcOrd="1" destOrd="0" parTransId="{8954C0E3-296F-4C4C-B934-9B63BE30FE00}" sibTransId="{7EBC8F39-FBAA-41A6-ABD0-1771F2164797}"/>
    <dgm:cxn modelId="{88A977B4-B41B-439F-8E16-E54E9908DB8E}" type="presOf" srcId="{F56DC06E-5253-47DA-8161-BE6D3251C1FB}" destId="{CB89564D-0EF0-4441-A71A-1A761EFBA864}" srcOrd="0" destOrd="0" presId="urn:microsoft.com/office/officeart/2005/8/layout/vList2"/>
    <dgm:cxn modelId="{0FDF96B6-EA66-4A62-A310-4EBEC56553CC}" type="presOf" srcId="{69909F69-E9A6-4543-ADE5-C72845B636BF}" destId="{43A58AA7-DF27-4956-9645-F4EDF20888C7}" srcOrd="0" destOrd="0" presId="urn:microsoft.com/office/officeart/2005/8/layout/vList2"/>
    <dgm:cxn modelId="{ADC6DFEA-C232-4F99-A913-2C962B84C23D}" type="presOf" srcId="{983EDC4B-C51B-4D63-8627-733EDDD54D62}" destId="{F08DDA95-56CF-4EE5-AE8D-5040287B7F8C}" srcOrd="0" destOrd="0" presId="urn:microsoft.com/office/officeart/2005/8/layout/vList2"/>
    <dgm:cxn modelId="{EF195AEC-185D-45B3-AD64-941DBBCE4414}" type="presOf" srcId="{26DA2816-4BC7-40B0-9FE0-B5B80080CC22}" destId="{CADE0D1F-DB73-40A1-8EDC-81F03965B7C2}" srcOrd="0" destOrd="0" presId="urn:microsoft.com/office/officeart/2005/8/layout/vList2"/>
    <dgm:cxn modelId="{F8B2A1F7-23E7-4486-A73A-42CA788F8452}" srcId="{F56DC06E-5253-47DA-8161-BE6D3251C1FB}" destId="{69909F69-E9A6-4543-ADE5-C72845B636BF}" srcOrd="2" destOrd="0" parTransId="{05B09C22-DF45-4570-AE25-9031C1EDE615}" sibTransId="{D7CE3E85-185F-4C80-9571-72E89B8FF422}"/>
    <dgm:cxn modelId="{D781D0EA-86E9-486D-BD01-A7A78BC4AFA0}" type="presParOf" srcId="{CB89564D-0EF0-4441-A71A-1A761EFBA864}" destId="{CADE0D1F-DB73-40A1-8EDC-81F03965B7C2}" srcOrd="0" destOrd="0" presId="urn:microsoft.com/office/officeart/2005/8/layout/vList2"/>
    <dgm:cxn modelId="{BFB0AC92-A9FE-4118-AF4A-936AC0EE91C6}" type="presParOf" srcId="{CB89564D-0EF0-4441-A71A-1A761EFBA864}" destId="{423181C7-D34D-4CB1-B05F-02FADA7A30D2}" srcOrd="1" destOrd="0" presId="urn:microsoft.com/office/officeart/2005/8/layout/vList2"/>
    <dgm:cxn modelId="{602F9E75-5570-4E11-846C-A5DF43BACB39}" type="presParOf" srcId="{CB89564D-0EF0-4441-A71A-1A761EFBA864}" destId="{F08DDA95-56CF-4EE5-AE8D-5040287B7F8C}" srcOrd="2" destOrd="0" presId="urn:microsoft.com/office/officeart/2005/8/layout/vList2"/>
    <dgm:cxn modelId="{8B3DB13A-A81D-4457-ABB5-6D5F1F62E4EE}" type="presParOf" srcId="{CB89564D-0EF0-4441-A71A-1A761EFBA864}" destId="{72B8751E-DB83-4B2A-A985-1BD739D24A29}" srcOrd="3" destOrd="0" presId="urn:microsoft.com/office/officeart/2005/8/layout/vList2"/>
    <dgm:cxn modelId="{1C590C8E-A751-41FE-BFF3-4FA804ABAD9D}" type="presParOf" srcId="{CB89564D-0EF0-4441-A71A-1A761EFBA864}" destId="{43A58AA7-DF27-4956-9645-F4EDF20888C7}"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F7D2201E-E6BD-4CD5-B8AA-2BDEAA6CAFA1}" type="doc">
      <dgm:prSet loTypeId="urn:microsoft.com/office/officeart/2005/8/layout/list1" loCatId="list" qsTypeId="urn:microsoft.com/office/officeart/2005/8/quickstyle/simple4" qsCatId="simple" csTypeId="urn:microsoft.com/office/officeart/2005/8/colors/colorful2" csCatId="colorful"/>
      <dgm:spPr/>
      <dgm:t>
        <a:bodyPr/>
        <a:lstStyle/>
        <a:p>
          <a:endParaRPr lang="en-US"/>
        </a:p>
      </dgm:t>
    </dgm:pt>
    <dgm:pt modelId="{CF41B35B-58A1-4447-8962-83BD7C7BE0C8}">
      <dgm:prSet/>
      <dgm:spPr/>
      <dgm:t>
        <a:bodyPr/>
        <a:lstStyle/>
        <a:p>
          <a:r>
            <a:rPr lang="en-GB"/>
            <a:t>Functional requirements</a:t>
          </a:r>
          <a:endParaRPr lang="en-US"/>
        </a:p>
      </dgm:t>
    </dgm:pt>
    <dgm:pt modelId="{8F854FCB-D622-4A52-B324-83B1878005ED}" type="parTrans" cxnId="{158C7AE8-55FF-4706-9232-E45F758154AB}">
      <dgm:prSet/>
      <dgm:spPr/>
      <dgm:t>
        <a:bodyPr/>
        <a:lstStyle/>
        <a:p>
          <a:endParaRPr lang="en-US"/>
        </a:p>
      </dgm:t>
    </dgm:pt>
    <dgm:pt modelId="{BB7E4A32-8249-4495-A4EC-61C772FF6876}" type="sibTrans" cxnId="{158C7AE8-55FF-4706-9232-E45F758154AB}">
      <dgm:prSet/>
      <dgm:spPr/>
      <dgm:t>
        <a:bodyPr/>
        <a:lstStyle/>
        <a:p>
          <a:endParaRPr lang="en-US"/>
        </a:p>
      </dgm:t>
    </dgm:pt>
    <dgm:pt modelId="{3200A5A5-8991-48C5-B89A-444243CB521C}">
      <dgm:prSet/>
      <dgm:spPr/>
      <dgm:t>
        <a:bodyPr/>
        <a:lstStyle/>
        <a:p>
          <a:r>
            <a:rPr lang="en-GB"/>
            <a:t>Statements of services the system should provide, how the system should react to particular inputs and how the system should behave in particular situations.</a:t>
          </a:r>
          <a:endParaRPr lang="en-US"/>
        </a:p>
      </dgm:t>
    </dgm:pt>
    <dgm:pt modelId="{295BBF78-0088-422F-B19B-C7122AEF8142}" type="parTrans" cxnId="{200289DD-EE70-4370-A819-1CBA467C2C80}">
      <dgm:prSet/>
      <dgm:spPr/>
      <dgm:t>
        <a:bodyPr/>
        <a:lstStyle/>
        <a:p>
          <a:endParaRPr lang="en-US"/>
        </a:p>
      </dgm:t>
    </dgm:pt>
    <dgm:pt modelId="{6195BA5B-9F4A-4A1C-84C8-CBEE09FA7BFB}" type="sibTrans" cxnId="{200289DD-EE70-4370-A819-1CBA467C2C80}">
      <dgm:prSet/>
      <dgm:spPr/>
      <dgm:t>
        <a:bodyPr/>
        <a:lstStyle/>
        <a:p>
          <a:endParaRPr lang="en-US"/>
        </a:p>
      </dgm:t>
    </dgm:pt>
    <dgm:pt modelId="{214A7700-0756-4E3C-891D-7A7E01187BBF}">
      <dgm:prSet/>
      <dgm:spPr/>
      <dgm:t>
        <a:bodyPr/>
        <a:lstStyle/>
        <a:p>
          <a:r>
            <a:rPr lang="en-GB"/>
            <a:t>May state what the system should not do.</a:t>
          </a:r>
          <a:endParaRPr lang="en-US"/>
        </a:p>
      </dgm:t>
    </dgm:pt>
    <dgm:pt modelId="{A6D65ECB-DBCD-4441-BB2F-CEED365D91A6}" type="parTrans" cxnId="{2EE59511-D37C-4299-802B-E4BB653CF280}">
      <dgm:prSet/>
      <dgm:spPr/>
      <dgm:t>
        <a:bodyPr/>
        <a:lstStyle/>
        <a:p>
          <a:endParaRPr lang="en-US"/>
        </a:p>
      </dgm:t>
    </dgm:pt>
    <dgm:pt modelId="{998783DE-103C-4D35-98A0-C232A3842F72}" type="sibTrans" cxnId="{2EE59511-D37C-4299-802B-E4BB653CF280}">
      <dgm:prSet/>
      <dgm:spPr/>
      <dgm:t>
        <a:bodyPr/>
        <a:lstStyle/>
        <a:p>
          <a:endParaRPr lang="en-US"/>
        </a:p>
      </dgm:t>
    </dgm:pt>
    <dgm:pt modelId="{4E42A08F-5BBB-4F74-8B25-37408B42744E}">
      <dgm:prSet/>
      <dgm:spPr/>
      <dgm:t>
        <a:bodyPr/>
        <a:lstStyle/>
        <a:p>
          <a:r>
            <a:rPr lang="en-GB"/>
            <a:t>Non-functional requirements</a:t>
          </a:r>
          <a:endParaRPr lang="en-US"/>
        </a:p>
      </dgm:t>
    </dgm:pt>
    <dgm:pt modelId="{48E915CA-464C-4B32-8E11-EFDE5B0A08B1}" type="parTrans" cxnId="{75FE5C98-4676-4B88-AF71-856FA7944BDB}">
      <dgm:prSet/>
      <dgm:spPr/>
      <dgm:t>
        <a:bodyPr/>
        <a:lstStyle/>
        <a:p>
          <a:endParaRPr lang="en-US"/>
        </a:p>
      </dgm:t>
    </dgm:pt>
    <dgm:pt modelId="{C27DB974-6B27-46E8-BB18-7E9CD5BA5B65}" type="sibTrans" cxnId="{75FE5C98-4676-4B88-AF71-856FA7944BDB}">
      <dgm:prSet/>
      <dgm:spPr/>
      <dgm:t>
        <a:bodyPr/>
        <a:lstStyle/>
        <a:p>
          <a:endParaRPr lang="en-US"/>
        </a:p>
      </dgm:t>
    </dgm:pt>
    <dgm:pt modelId="{972D08BD-92EF-4150-A289-526F2B0D0732}">
      <dgm:prSet/>
      <dgm:spPr/>
      <dgm:t>
        <a:bodyPr/>
        <a:lstStyle/>
        <a:p>
          <a:r>
            <a:rPr lang="en-GB"/>
            <a:t>Constraints on the services or functions offered by the system such as timing constraints, constraints on the development process, standards, etc.</a:t>
          </a:r>
          <a:endParaRPr lang="en-US"/>
        </a:p>
      </dgm:t>
    </dgm:pt>
    <dgm:pt modelId="{EC0ADC9E-8432-422A-B0CC-2DA0A64E9C56}" type="parTrans" cxnId="{EEC4A252-756E-451F-9134-CBCE67948BBA}">
      <dgm:prSet/>
      <dgm:spPr/>
      <dgm:t>
        <a:bodyPr/>
        <a:lstStyle/>
        <a:p>
          <a:endParaRPr lang="en-US"/>
        </a:p>
      </dgm:t>
    </dgm:pt>
    <dgm:pt modelId="{B6DB0444-BE62-4E57-817A-A53598F89A54}" type="sibTrans" cxnId="{EEC4A252-756E-451F-9134-CBCE67948BBA}">
      <dgm:prSet/>
      <dgm:spPr/>
      <dgm:t>
        <a:bodyPr/>
        <a:lstStyle/>
        <a:p>
          <a:endParaRPr lang="en-US"/>
        </a:p>
      </dgm:t>
    </dgm:pt>
    <dgm:pt modelId="{2541B06F-1A35-41DA-95AE-C5282C8D6CE3}">
      <dgm:prSet/>
      <dgm:spPr/>
      <dgm:t>
        <a:bodyPr/>
        <a:lstStyle/>
        <a:p>
          <a:r>
            <a:rPr lang="en-GB"/>
            <a:t>Often apply to the system as a whole rather than individual features or services.</a:t>
          </a:r>
          <a:endParaRPr lang="en-US"/>
        </a:p>
      </dgm:t>
    </dgm:pt>
    <dgm:pt modelId="{A02D7505-ABE1-4010-BF38-503E0D6E023D}" type="parTrans" cxnId="{9D7021AD-C5EA-4161-B494-3F82590567FE}">
      <dgm:prSet/>
      <dgm:spPr/>
      <dgm:t>
        <a:bodyPr/>
        <a:lstStyle/>
        <a:p>
          <a:endParaRPr lang="en-US"/>
        </a:p>
      </dgm:t>
    </dgm:pt>
    <dgm:pt modelId="{C04D3043-DF05-4814-8B33-3F5F029F57BE}" type="sibTrans" cxnId="{9D7021AD-C5EA-4161-B494-3F82590567FE}">
      <dgm:prSet/>
      <dgm:spPr/>
      <dgm:t>
        <a:bodyPr/>
        <a:lstStyle/>
        <a:p>
          <a:endParaRPr lang="en-US"/>
        </a:p>
      </dgm:t>
    </dgm:pt>
    <dgm:pt modelId="{05CB2CB5-A38B-4D0C-98D0-1367EF0875BF}">
      <dgm:prSet/>
      <dgm:spPr/>
      <dgm:t>
        <a:bodyPr/>
        <a:lstStyle/>
        <a:p>
          <a:r>
            <a:rPr lang="en-GB"/>
            <a:t>Domain requirements</a:t>
          </a:r>
          <a:endParaRPr lang="en-US"/>
        </a:p>
      </dgm:t>
    </dgm:pt>
    <dgm:pt modelId="{9956569A-0C08-4FDE-9A8B-578B396B1FD3}" type="parTrans" cxnId="{A1D371C9-1582-411A-80DE-140C0B5861CE}">
      <dgm:prSet/>
      <dgm:spPr/>
      <dgm:t>
        <a:bodyPr/>
        <a:lstStyle/>
        <a:p>
          <a:endParaRPr lang="en-US"/>
        </a:p>
      </dgm:t>
    </dgm:pt>
    <dgm:pt modelId="{FF1C6230-C652-4299-9A01-249B27EE6F30}" type="sibTrans" cxnId="{A1D371C9-1582-411A-80DE-140C0B5861CE}">
      <dgm:prSet/>
      <dgm:spPr/>
      <dgm:t>
        <a:bodyPr/>
        <a:lstStyle/>
        <a:p>
          <a:endParaRPr lang="en-US"/>
        </a:p>
      </dgm:t>
    </dgm:pt>
    <dgm:pt modelId="{794FA742-C648-4DED-8337-C1CEA194FE22}">
      <dgm:prSet/>
      <dgm:spPr/>
      <dgm:t>
        <a:bodyPr/>
        <a:lstStyle/>
        <a:p>
          <a:r>
            <a:rPr lang="en-GB"/>
            <a:t>Constraints on the system from the domain of operation</a:t>
          </a:r>
          <a:endParaRPr lang="en-US"/>
        </a:p>
      </dgm:t>
    </dgm:pt>
    <dgm:pt modelId="{85FC16BF-8822-428B-AD3F-33E702AAAE6F}" type="parTrans" cxnId="{E988160A-1EF0-40B2-A441-1EEA9BB825E9}">
      <dgm:prSet/>
      <dgm:spPr/>
      <dgm:t>
        <a:bodyPr/>
        <a:lstStyle/>
        <a:p>
          <a:endParaRPr lang="en-US"/>
        </a:p>
      </dgm:t>
    </dgm:pt>
    <dgm:pt modelId="{E569CD60-0CAA-49AE-91BB-BB473DE86AA8}" type="sibTrans" cxnId="{E988160A-1EF0-40B2-A441-1EEA9BB825E9}">
      <dgm:prSet/>
      <dgm:spPr/>
      <dgm:t>
        <a:bodyPr/>
        <a:lstStyle/>
        <a:p>
          <a:endParaRPr lang="en-US"/>
        </a:p>
      </dgm:t>
    </dgm:pt>
    <dgm:pt modelId="{2688D5D3-FCA2-41E5-987E-9C2003D0765F}" type="pres">
      <dgm:prSet presAssocID="{F7D2201E-E6BD-4CD5-B8AA-2BDEAA6CAFA1}" presName="linear" presStyleCnt="0">
        <dgm:presLayoutVars>
          <dgm:dir/>
          <dgm:animLvl val="lvl"/>
          <dgm:resizeHandles val="exact"/>
        </dgm:presLayoutVars>
      </dgm:prSet>
      <dgm:spPr/>
    </dgm:pt>
    <dgm:pt modelId="{1DF8517A-C01B-46E2-A8FF-A5AD4BA9674B}" type="pres">
      <dgm:prSet presAssocID="{CF41B35B-58A1-4447-8962-83BD7C7BE0C8}" presName="parentLin" presStyleCnt="0"/>
      <dgm:spPr/>
    </dgm:pt>
    <dgm:pt modelId="{C0F6CBF1-B8E4-4EB4-AF54-E8DB27DA8661}" type="pres">
      <dgm:prSet presAssocID="{CF41B35B-58A1-4447-8962-83BD7C7BE0C8}" presName="parentLeftMargin" presStyleLbl="node1" presStyleIdx="0" presStyleCnt="3"/>
      <dgm:spPr/>
    </dgm:pt>
    <dgm:pt modelId="{879364C8-565E-4E3C-9096-6494F9AB07E2}" type="pres">
      <dgm:prSet presAssocID="{CF41B35B-58A1-4447-8962-83BD7C7BE0C8}" presName="parentText" presStyleLbl="node1" presStyleIdx="0" presStyleCnt="3">
        <dgm:presLayoutVars>
          <dgm:chMax val="0"/>
          <dgm:bulletEnabled val="1"/>
        </dgm:presLayoutVars>
      </dgm:prSet>
      <dgm:spPr/>
    </dgm:pt>
    <dgm:pt modelId="{EE733184-5E3C-480E-9FEA-D697C963AAB2}" type="pres">
      <dgm:prSet presAssocID="{CF41B35B-58A1-4447-8962-83BD7C7BE0C8}" presName="negativeSpace" presStyleCnt="0"/>
      <dgm:spPr/>
    </dgm:pt>
    <dgm:pt modelId="{132FF30F-A44B-4724-9243-35ACBC1091C8}" type="pres">
      <dgm:prSet presAssocID="{CF41B35B-58A1-4447-8962-83BD7C7BE0C8}" presName="childText" presStyleLbl="conFgAcc1" presStyleIdx="0" presStyleCnt="3">
        <dgm:presLayoutVars>
          <dgm:bulletEnabled val="1"/>
        </dgm:presLayoutVars>
      </dgm:prSet>
      <dgm:spPr/>
    </dgm:pt>
    <dgm:pt modelId="{3F6DAC6C-09C4-4C15-915E-274D6C738E29}" type="pres">
      <dgm:prSet presAssocID="{BB7E4A32-8249-4495-A4EC-61C772FF6876}" presName="spaceBetweenRectangles" presStyleCnt="0"/>
      <dgm:spPr/>
    </dgm:pt>
    <dgm:pt modelId="{FDA27CFA-9094-4D34-8E9E-901732C0C584}" type="pres">
      <dgm:prSet presAssocID="{4E42A08F-5BBB-4F74-8B25-37408B42744E}" presName="parentLin" presStyleCnt="0"/>
      <dgm:spPr/>
    </dgm:pt>
    <dgm:pt modelId="{EA005F20-134F-4A5D-A994-F23C9DFB0D2F}" type="pres">
      <dgm:prSet presAssocID="{4E42A08F-5BBB-4F74-8B25-37408B42744E}" presName="parentLeftMargin" presStyleLbl="node1" presStyleIdx="0" presStyleCnt="3"/>
      <dgm:spPr/>
    </dgm:pt>
    <dgm:pt modelId="{F6879949-24C8-4D97-8E2D-5D772605D40E}" type="pres">
      <dgm:prSet presAssocID="{4E42A08F-5BBB-4F74-8B25-37408B42744E}" presName="parentText" presStyleLbl="node1" presStyleIdx="1" presStyleCnt="3">
        <dgm:presLayoutVars>
          <dgm:chMax val="0"/>
          <dgm:bulletEnabled val="1"/>
        </dgm:presLayoutVars>
      </dgm:prSet>
      <dgm:spPr/>
    </dgm:pt>
    <dgm:pt modelId="{383247D6-A948-4A6A-9A06-D51E59542270}" type="pres">
      <dgm:prSet presAssocID="{4E42A08F-5BBB-4F74-8B25-37408B42744E}" presName="negativeSpace" presStyleCnt="0"/>
      <dgm:spPr/>
    </dgm:pt>
    <dgm:pt modelId="{0545D831-019D-46CE-9BBF-EB69C5247CB4}" type="pres">
      <dgm:prSet presAssocID="{4E42A08F-5BBB-4F74-8B25-37408B42744E}" presName="childText" presStyleLbl="conFgAcc1" presStyleIdx="1" presStyleCnt="3">
        <dgm:presLayoutVars>
          <dgm:bulletEnabled val="1"/>
        </dgm:presLayoutVars>
      </dgm:prSet>
      <dgm:spPr/>
    </dgm:pt>
    <dgm:pt modelId="{E416EF80-8381-4289-8780-236C64EDC711}" type="pres">
      <dgm:prSet presAssocID="{C27DB974-6B27-46E8-BB18-7E9CD5BA5B65}" presName="spaceBetweenRectangles" presStyleCnt="0"/>
      <dgm:spPr/>
    </dgm:pt>
    <dgm:pt modelId="{2EBD9C83-2D2A-41B5-96EC-7C1A86541A44}" type="pres">
      <dgm:prSet presAssocID="{05CB2CB5-A38B-4D0C-98D0-1367EF0875BF}" presName="parentLin" presStyleCnt="0"/>
      <dgm:spPr/>
    </dgm:pt>
    <dgm:pt modelId="{D784729C-9B45-4B33-8731-53408DFD62F5}" type="pres">
      <dgm:prSet presAssocID="{05CB2CB5-A38B-4D0C-98D0-1367EF0875BF}" presName="parentLeftMargin" presStyleLbl="node1" presStyleIdx="1" presStyleCnt="3"/>
      <dgm:spPr/>
    </dgm:pt>
    <dgm:pt modelId="{ACF6A607-1A36-4F10-AA80-CB13EF394607}" type="pres">
      <dgm:prSet presAssocID="{05CB2CB5-A38B-4D0C-98D0-1367EF0875BF}" presName="parentText" presStyleLbl="node1" presStyleIdx="2" presStyleCnt="3">
        <dgm:presLayoutVars>
          <dgm:chMax val="0"/>
          <dgm:bulletEnabled val="1"/>
        </dgm:presLayoutVars>
      </dgm:prSet>
      <dgm:spPr/>
    </dgm:pt>
    <dgm:pt modelId="{6C27B210-F567-4498-A69C-3FC5B2BF0FC9}" type="pres">
      <dgm:prSet presAssocID="{05CB2CB5-A38B-4D0C-98D0-1367EF0875BF}" presName="negativeSpace" presStyleCnt="0"/>
      <dgm:spPr/>
    </dgm:pt>
    <dgm:pt modelId="{26B873F5-8FC0-4311-B984-84379A845488}" type="pres">
      <dgm:prSet presAssocID="{05CB2CB5-A38B-4D0C-98D0-1367EF0875BF}" presName="childText" presStyleLbl="conFgAcc1" presStyleIdx="2" presStyleCnt="3">
        <dgm:presLayoutVars>
          <dgm:bulletEnabled val="1"/>
        </dgm:presLayoutVars>
      </dgm:prSet>
      <dgm:spPr/>
    </dgm:pt>
  </dgm:ptLst>
  <dgm:cxnLst>
    <dgm:cxn modelId="{E988160A-1EF0-40B2-A441-1EEA9BB825E9}" srcId="{05CB2CB5-A38B-4D0C-98D0-1367EF0875BF}" destId="{794FA742-C648-4DED-8337-C1CEA194FE22}" srcOrd="0" destOrd="0" parTransId="{85FC16BF-8822-428B-AD3F-33E702AAAE6F}" sibTransId="{E569CD60-0CAA-49AE-91BB-BB473DE86AA8}"/>
    <dgm:cxn modelId="{2EE59511-D37C-4299-802B-E4BB653CF280}" srcId="{CF41B35B-58A1-4447-8962-83BD7C7BE0C8}" destId="{214A7700-0756-4E3C-891D-7A7E01187BBF}" srcOrd="1" destOrd="0" parTransId="{A6D65ECB-DBCD-4441-BB2F-CEED365D91A6}" sibTransId="{998783DE-103C-4D35-98A0-C232A3842F72}"/>
    <dgm:cxn modelId="{595EAF14-0A85-4C15-B22E-9A1DA5976AF0}" type="presOf" srcId="{4E42A08F-5BBB-4F74-8B25-37408B42744E}" destId="{F6879949-24C8-4D97-8E2D-5D772605D40E}" srcOrd="1" destOrd="0" presId="urn:microsoft.com/office/officeart/2005/8/layout/list1"/>
    <dgm:cxn modelId="{C2811124-D2F6-4D13-9111-88BE7DA00CF3}" type="presOf" srcId="{CF41B35B-58A1-4447-8962-83BD7C7BE0C8}" destId="{C0F6CBF1-B8E4-4EB4-AF54-E8DB27DA8661}" srcOrd="0" destOrd="0" presId="urn:microsoft.com/office/officeart/2005/8/layout/list1"/>
    <dgm:cxn modelId="{B1A8D443-93EC-4A9E-BE06-6850500DFFC3}" type="presOf" srcId="{05CB2CB5-A38B-4D0C-98D0-1367EF0875BF}" destId="{ACF6A607-1A36-4F10-AA80-CB13EF394607}" srcOrd="1" destOrd="0" presId="urn:microsoft.com/office/officeart/2005/8/layout/list1"/>
    <dgm:cxn modelId="{DC85AC51-8CDB-4426-B183-25D46DAA96E9}" type="presOf" srcId="{4E42A08F-5BBB-4F74-8B25-37408B42744E}" destId="{EA005F20-134F-4A5D-A994-F23C9DFB0D2F}" srcOrd="0" destOrd="0" presId="urn:microsoft.com/office/officeart/2005/8/layout/list1"/>
    <dgm:cxn modelId="{EEC4A252-756E-451F-9134-CBCE67948BBA}" srcId="{4E42A08F-5BBB-4F74-8B25-37408B42744E}" destId="{972D08BD-92EF-4150-A289-526F2B0D0732}" srcOrd="0" destOrd="0" parTransId="{EC0ADC9E-8432-422A-B0CC-2DA0A64E9C56}" sibTransId="{B6DB0444-BE62-4E57-817A-A53598F89A54}"/>
    <dgm:cxn modelId="{7C1ABA52-04BD-4C38-8C9D-9F71A87C24C0}" type="presOf" srcId="{3200A5A5-8991-48C5-B89A-444243CB521C}" destId="{132FF30F-A44B-4724-9243-35ACBC1091C8}" srcOrd="0" destOrd="0" presId="urn:microsoft.com/office/officeart/2005/8/layout/list1"/>
    <dgm:cxn modelId="{D54C8255-B70F-446B-B67F-2E6EC6383BF8}" type="presOf" srcId="{2541B06F-1A35-41DA-95AE-C5282C8D6CE3}" destId="{0545D831-019D-46CE-9BBF-EB69C5247CB4}" srcOrd="0" destOrd="1" presId="urn:microsoft.com/office/officeart/2005/8/layout/list1"/>
    <dgm:cxn modelId="{5F03C882-D813-4A3D-BE54-7369A55BDF78}" type="presOf" srcId="{CF41B35B-58A1-4447-8962-83BD7C7BE0C8}" destId="{879364C8-565E-4E3C-9096-6494F9AB07E2}" srcOrd="1" destOrd="0" presId="urn:microsoft.com/office/officeart/2005/8/layout/list1"/>
    <dgm:cxn modelId="{67727090-3B83-4B5D-8FC5-AA179A2DD323}" type="presOf" srcId="{05CB2CB5-A38B-4D0C-98D0-1367EF0875BF}" destId="{D784729C-9B45-4B33-8731-53408DFD62F5}" srcOrd="0" destOrd="0" presId="urn:microsoft.com/office/officeart/2005/8/layout/list1"/>
    <dgm:cxn modelId="{75FE5C98-4676-4B88-AF71-856FA7944BDB}" srcId="{F7D2201E-E6BD-4CD5-B8AA-2BDEAA6CAFA1}" destId="{4E42A08F-5BBB-4F74-8B25-37408B42744E}" srcOrd="1" destOrd="0" parTransId="{48E915CA-464C-4B32-8E11-EFDE5B0A08B1}" sibTransId="{C27DB974-6B27-46E8-BB18-7E9CD5BA5B65}"/>
    <dgm:cxn modelId="{9D7021AD-C5EA-4161-B494-3F82590567FE}" srcId="{4E42A08F-5BBB-4F74-8B25-37408B42744E}" destId="{2541B06F-1A35-41DA-95AE-C5282C8D6CE3}" srcOrd="1" destOrd="0" parTransId="{A02D7505-ABE1-4010-BF38-503E0D6E023D}" sibTransId="{C04D3043-DF05-4814-8B33-3F5F029F57BE}"/>
    <dgm:cxn modelId="{9103A8B5-2EA4-4A23-81BA-48857F44738C}" type="presOf" srcId="{972D08BD-92EF-4150-A289-526F2B0D0732}" destId="{0545D831-019D-46CE-9BBF-EB69C5247CB4}" srcOrd="0" destOrd="0" presId="urn:microsoft.com/office/officeart/2005/8/layout/list1"/>
    <dgm:cxn modelId="{A1D371C9-1582-411A-80DE-140C0B5861CE}" srcId="{F7D2201E-E6BD-4CD5-B8AA-2BDEAA6CAFA1}" destId="{05CB2CB5-A38B-4D0C-98D0-1367EF0875BF}" srcOrd="2" destOrd="0" parTransId="{9956569A-0C08-4FDE-9A8B-578B396B1FD3}" sibTransId="{FF1C6230-C652-4299-9A01-249B27EE6F30}"/>
    <dgm:cxn modelId="{C2FED1D9-304D-4D2C-BF03-7F3FD38E1440}" type="presOf" srcId="{214A7700-0756-4E3C-891D-7A7E01187BBF}" destId="{132FF30F-A44B-4724-9243-35ACBC1091C8}" srcOrd="0" destOrd="1" presId="urn:microsoft.com/office/officeart/2005/8/layout/list1"/>
    <dgm:cxn modelId="{200289DD-EE70-4370-A819-1CBA467C2C80}" srcId="{CF41B35B-58A1-4447-8962-83BD7C7BE0C8}" destId="{3200A5A5-8991-48C5-B89A-444243CB521C}" srcOrd="0" destOrd="0" parTransId="{295BBF78-0088-422F-B19B-C7122AEF8142}" sibTransId="{6195BA5B-9F4A-4A1C-84C8-CBEE09FA7BFB}"/>
    <dgm:cxn modelId="{DE656DE6-99F5-4A2A-9669-57CFF98C907C}" type="presOf" srcId="{F7D2201E-E6BD-4CD5-B8AA-2BDEAA6CAFA1}" destId="{2688D5D3-FCA2-41E5-987E-9C2003D0765F}" srcOrd="0" destOrd="0" presId="urn:microsoft.com/office/officeart/2005/8/layout/list1"/>
    <dgm:cxn modelId="{158C7AE8-55FF-4706-9232-E45F758154AB}" srcId="{F7D2201E-E6BD-4CD5-B8AA-2BDEAA6CAFA1}" destId="{CF41B35B-58A1-4447-8962-83BD7C7BE0C8}" srcOrd="0" destOrd="0" parTransId="{8F854FCB-D622-4A52-B324-83B1878005ED}" sibTransId="{BB7E4A32-8249-4495-A4EC-61C772FF6876}"/>
    <dgm:cxn modelId="{E2F74EF0-DA0C-4F6B-91FB-BBB4E44C8DDB}" type="presOf" srcId="{794FA742-C648-4DED-8337-C1CEA194FE22}" destId="{26B873F5-8FC0-4311-B984-84379A845488}" srcOrd="0" destOrd="0" presId="urn:microsoft.com/office/officeart/2005/8/layout/list1"/>
    <dgm:cxn modelId="{54ED5D1E-E5B6-4838-92FB-B31900EFE664}" type="presParOf" srcId="{2688D5D3-FCA2-41E5-987E-9C2003D0765F}" destId="{1DF8517A-C01B-46E2-A8FF-A5AD4BA9674B}" srcOrd="0" destOrd="0" presId="urn:microsoft.com/office/officeart/2005/8/layout/list1"/>
    <dgm:cxn modelId="{11CBDD21-F382-458B-AD13-5C30C12B64A0}" type="presParOf" srcId="{1DF8517A-C01B-46E2-A8FF-A5AD4BA9674B}" destId="{C0F6CBF1-B8E4-4EB4-AF54-E8DB27DA8661}" srcOrd="0" destOrd="0" presId="urn:microsoft.com/office/officeart/2005/8/layout/list1"/>
    <dgm:cxn modelId="{EF11E2EF-E6D8-433C-8AC5-74E06B0547C4}" type="presParOf" srcId="{1DF8517A-C01B-46E2-A8FF-A5AD4BA9674B}" destId="{879364C8-565E-4E3C-9096-6494F9AB07E2}" srcOrd="1" destOrd="0" presId="urn:microsoft.com/office/officeart/2005/8/layout/list1"/>
    <dgm:cxn modelId="{5DD81BE4-0E87-44CD-B003-AC5947B0D8FA}" type="presParOf" srcId="{2688D5D3-FCA2-41E5-987E-9C2003D0765F}" destId="{EE733184-5E3C-480E-9FEA-D697C963AAB2}" srcOrd="1" destOrd="0" presId="urn:microsoft.com/office/officeart/2005/8/layout/list1"/>
    <dgm:cxn modelId="{440E401A-AD02-4C41-A692-DF0EC634DDB7}" type="presParOf" srcId="{2688D5D3-FCA2-41E5-987E-9C2003D0765F}" destId="{132FF30F-A44B-4724-9243-35ACBC1091C8}" srcOrd="2" destOrd="0" presId="urn:microsoft.com/office/officeart/2005/8/layout/list1"/>
    <dgm:cxn modelId="{78AD19A2-E812-44AF-AD1C-2710F6129EA2}" type="presParOf" srcId="{2688D5D3-FCA2-41E5-987E-9C2003D0765F}" destId="{3F6DAC6C-09C4-4C15-915E-274D6C738E29}" srcOrd="3" destOrd="0" presId="urn:microsoft.com/office/officeart/2005/8/layout/list1"/>
    <dgm:cxn modelId="{B0FC0F40-F3E7-4C68-B211-8394109ECC67}" type="presParOf" srcId="{2688D5D3-FCA2-41E5-987E-9C2003D0765F}" destId="{FDA27CFA-9094-4D34-8E9E-901732C0C584}" srcOrd="4" destOrd="0" presId="urn:microsoft.com/office/officeart/2005/8/layout/list1"/>
    <dgm:cxn modelId="{5EB8AA11-7A36-43A8-92E4-8348FAFFBCAF}" type="presParOf" srcId="{FDA27CFA-9094-4D34-8E9E-901732C0C584}" destId="{EA005F20-134F-4A5D-A994-F23C9DFB0D2F}" srcOrd="0" destOrd="0" presId="urn:microsoft.com/office/officeart/2005/8/layout/list1"/>
    <dgm:cxn modelId="{64DD6635-820F-4912-B58B-09C75457467D}" type="presParOf" srcId="{FDA27CFA-9094-4D34-8E9E-901732C0C584}" destId="{F6879949-24C8-4D97-8E2D-5D772605D40E}" srcOrd="1" destOrd="0" presId="urn:microsoft.com/office/officeart/2005/8/layout/list1"/>
    <dgm:cxn modelId="{DD976BAB-F06F-4DAD-879E-F19A96EE7A2A}" type="presParOf" srcId="{2688D5D3-FCA2-41E5-987E-9C2003D0765F}" destId="{383247D6-A948-4A6A-9A06-D51E59542270}" srcOrd="5" destOrd="0" presId="urn:microsoft.com/office/officeart/2005/8/layout/list1"/>
    <dgm:cxn modelId="{B06D2517-51E6-4D01-861A-47F3F08F1255}" type="presParOf" srcId="{2688D5D3-FCA2-41E5-987E-9C2003D0765F}" destId="{0545D831-019D-46CE-9BBF-EB69C5247CB4}" srcOrd="6" destOrd="0" presId="urn:microsoft.com/office/officeart/2005/8/layout/list1"/>
    <dgm:cxn modelId="{8069A9B0-9C17-455D-A802-D8E0B9124F24}" type="presParOf" srcId="{2688D5D3-FCA2-41E5-987E-9C2003D0765F}" destId="{E416EF80-8381-4289-8780-236C64EDC711}" srcOrd="7" destOrd="0" presId="urn:microsoft.com/office/officeart/2005/8/layout/list1"/>
    <dgm:cxn modelId="{79D0952D-4A40-47B0-B703-45D89664461D}" type="presParOf" srcId="{2688D5D3-FCA2-41E5-987E-9C2003D0765F}" destId="{2EBD9C83-2D2A-41B5-96EC-7C1A86541A44}" srcOrd="8" destOrd="0" presId="urn:microsoft.com/office/officeart/2005/8/layout/list1"/>
    <dgm:cxn modelId="{2EB8C8C5-0537-47F3-8473-047DC595648C}" type="presParOf" srcId="{2EBD9C83-2D2A-41B5-96EC-7C1A86541A44}" destId="{D784729C-9B45-4B33-8731-53408DFD62F5}" srcOrd="0" destOrd="0" presId="urn:microsoft.com/office/officeart/2005/8/layout/list1"/>
    <dgm:cxn modelId="{1F5D6CF4-A6BB-47A1-B46C-6EAF816E088A}" type="presParOf" srcId="{2EBD9C83-2D2A-41B5-96EC-7C1A86541A44}" destId="{ACF6A607-1A36-4F10-AA80-CB13EF394607}" srcOrd="1" destOrd="0" presId="urn:microsoft.com/office/officeart/2005/8/layout/list1"/>
    <dgm:cxn modelId="{3838ACF4-74B0-41A4-81E3-EFD52DFDAAAB}" type="presParOf" srcId="{2688D5D3-FCA2-41E5-987E-9C2003D0765F}" destId="{6C27B210-F567-4498-A69C-3FC5B2BF0FC9}" srcOrd="9" destOrd="0" presId="urn:microsoft.com/office/officeart/2005/8/layout/list1"/>
    <dgm:cxn modelId="{F619CE7E-41C8-449B-B9C5-5E5D7296A5E3}" type="presParOf" srcId="{2688D5D3-FCA2-41E5-987E-9C2003D0765F}" destId="{26B873F5-8FC0-4311-B984-84379A845488}"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B0D2A49B-216D-4948-B5BF-28AE3C4850F4}"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26818710-BAF6-4034-8F6C-6D797EE50967}">
      <dgm:prSet/>
      <dgm:spPr/>
      <dgm:t>
        <a:bodyPr/>
        <a:lstStyle/>
        <a:p>
          <a:pPr>
            <a:lnSpc>
              <a:spcPct val="100000"/>
            </a:lnSpc>
          </a:pPr>
          <a:r>
            <a:rPr lang="en-GB"/>
            <a:t>Describe functionality or system services.</a:t>
          </a:r>
          <a:endParaRPr lang="en-US"/>
        </a:p>
      </dgm:t>
    </dgm:pt>
    <dgm:pt modelId="{BCFF2784-3B5D-4898-A029-8A9D497698BA}" type="parTrans" cxnId="{28AC1518-A34B-4185-A972-1BD5C0D4281D}">
      <dgm:prSet/>
      <dgm:spPr/>
      <dgm:t>
        <a:bodyPr/>
        <a:lstStyle/>
        <a:p>
          <a:endParaRPr lang="en-US"/>
        </a:p>
      </dgm:t>
    </dgm:pt>
    <dgm:pt modelId="{4B07F214-A86E-4A3D-A470-E18A87E5BDF5}" type="sibTrans" cxnId="{28AC1518-A34B-4185-A972-1BD5C0D4281D}">
      <dgm:prSet/>
      <dgm:spPr/>
      <dgm:t>
        <a:bodyPr/>
        <a:lstStyle/>
        <a:p>
          <a:pPr>
            <a:lnSpc>
              <a:spcPct val="100000"/>
            </a:lnSpc>
          </a:pPr>
          <a:endParaRPr lang="en-US"/>
        </a:p>
      </dgm:t>
    </dgm:pt>
    <dgm:pt modelId="{94D327E6-4CEA-4CDC-8970-D917DA172384}">
      <dgm:prSet/>
      <dgm:spPr/>
      <dgm:t>
        <a:bodyPr/>
        <a:lstStyle/>
        <a:p>
          <a:pPr>
            <a:lnSpc>
              <a:spcPct val="100000"/>
            </a:lnSpc>
          </a:pPr>
          <a:r>
            <a:rPr lang="en-GB"/>
            <a:t>Depend on the type of software, expected users and the type of system where the software is used.</a:t>
          </a:r>
          <a:endParaRPr lang="en-US"/>
        </a:p>
      </dgm:t>
    </dgm:pt>
    <dgm:pt modelId="{A8AB0A55-51CE-48DC-B74B-CB694E971792}" type="parTrans" cxnId="{872AC726-E454-4B9F-B84B-C37FFAED72FC}">
      <dgm:prSet/>
      <dgm:spPr/>
      <dgm:t>
        <a:bodyPr/>
        <a:lstStyle/>
        <a:p>
          <a:endParaRPr lang="en-US"/>
        </a:p>
      </dgm:t>
    </dgm:pt>
    <dgm:pt modelId="{B1A73713-5D11-411B-B3FF-2981F3BE19F7}" type="sibTrans" cxnId="{872AC726-E454-4B9F-B84B-C37FFAED72FC}">
      <dgm:prSet/>
      <dgm:spPr/>
      <dgm:t>
        <a:bodyPr/>
        <a:lstStyle/>
        <a:p>
          <a:pPr>
            <a:lnSpc>
              <a:spcPct val="100000"/>
            </a:lnSpc>
          </a:pPr>
          <a:endParaRPr lang="en-US"/>
        </a:p>
      </dgm:t>
    </dgm:pt>
    <dgm:pt modelId="{95102F8B-CA97-495D-AFAA-3D99469F7DD1}">
      <dgm:prSet/>
      <dgm:spPr/>
      <dgm:t>
        <a:bodyPr/>
        <a:lstStyle/>
        <a:p>
          <a:pPr>
            <a:lnSpc>
              <a:spcPct val="100000"/>
            </a:lnSpc>
          </a:pPr>
          <a:r>
            <a:rPr lang="en-GB"/>
            <a:t>Functional user requirements may be high-level statements of what the system should do.</a:t>
          </a:r>
          <a:endParaRPr lang="en-US"/>
        </a:p>
      </dgm:t>
    </dgm:pt>
    <dgm:pt modelId="{BA2CA5AD-F49B-49B9-BF14-31DB7BB51691}" type="parTrans" cxnId="{936AB12D-F79C-4DD5-97C4-809F967C00AC}">
      <dgm:prSet/>
      <dgm:spPr/>
      <dgm:t>
        <a:bodyPr/>
        <a:lstStyle/>
        <a:p>
          <a:endParaRPr lang="en-US"/>
        </a:p>
      </dgm:t>
    </dgm:pt>
    <dgm:pt modelId="{3C5B59F1-06A1-4397-8566-560DC2492092}" type="sibTrans" cxnId="{936AB12D-F79C-4DD5-97C4-809F967C00AC}">
      <dgm:prSet/>
      <dgm:spPr/>
      <dgm:t>
        <a:bodyPr/>
        <a:lstStyle/>
        <a:p>
          <a:pPr>
            <a:lnSpc>
              <a:spcPct val="100000"/>
            </a:lnSpc>
          </a:pPr>
          <a:endParaRPr lang="en-US"/>
        </a:p>
      </dgm:t>
    </dgm:pt>
    <dgm:pt modelId="{E2FAFF21-45B6-454B-9A36-E13F917031FB}">
      <dgm:prSet/>
      <dgm:spPr/>
      <dgm:t>
        <a:bodyPr/>
        <a:lstStyle/>
        <a:p>
          <a:pPr>
            <a:lnSpc>
              <a:spcPct val="100000"/>
            </a:lnSpc>
          </a:pPr>
          <a:r>
            <a:rPr lang="en-GB"/>
            <a:t>Functional system requirements should describe the system services in detail.</a:t>
          </a:r>
          <a:endParaRPr lang="en-US"/>
        </a:p>
      </dgm:t>
    </dgm:pt>
    <dgm:pt modelId="{22B316D2-B30A-48B2-B926-287D13DB6F37}" type="parTrans" cxnId="{C56C6A20-DF64-49EA-82D5-2030E7F333CD}">
      <dgm:prSet/>
      <dgm:spPr/>
      <dgm:t>
        <a:bodyPr/>
        <a:lstStyle/>
        <a:p>
          <a:endParaRPr lang="en-US"/>
        </a:p>
      </dgm:t>
    </dgm:pt>
    <dgm:pt modelId="{F2C9673B-2D81-4231-BC42-0721996229C6}" type="sibTrans" cxnId="{C56C6A20-DF64-49EA-82D5-2030E7F333CD}">
      <dgm:prSet/>
      <dgm:spPr/>
      <dgm:t>
        <a:bodyPr/>
        <a:lstStyle/>
        <a:p>
          <a:endParaRPr lang="en-US"/>
        </a:p>
      </dgm:t>
    </dgm:pt>
    <dgm:pt modelId="{3F15EFED-4B24-4CAF-BFFD-4E37CB60077A}" type="pres">
      <dgm:prSet presAssocID="{B0D2A49B-216D-4948-B5BF-28AE3C4850F4}" presName="root" presStyleCnt="0">
        <dgm:presLayoutVars>
          <dgm:dir/>
          <dgm:resizeHandles val="exact"/>
        </dgm:presLayoutVars>
      </dgm:prSet>
      <dgm:spPr/>
    </dgm:pt>
    <dgm:pt modelId="{0769BEA1-3862-49B3-8331-1C59ADDF4900}" type="pres">
      <dgm:prSet presAssocID="{B0D2A49B-216D-4948-B5BF-28AE3C4850F4}" presName="container" presStyleCnt="0">
        <dgm:presLayoutVars>
          <dgm:dir/>
          <dgm:resizeHandles val="exact"/>
        </dgm:presLayoutVars>
      </dgm:prSet>
      <dgm:spPr/>
    </dgm:pt>
    <dgm:pt modelId="{D99B5EA0-9EA7-45BA-ABE4-BF4AC397D97C}" type="pres">
      <dgm:prSet presAssocID="{26818710-BAF6-4034-8F6C-6D797EE50967}" presName="compNode" presStyleCnt="0"/>
      <dgm:spPr/>
    </dgm:pt>
    <dgm:pt modelId="{47C1BC69-F002-406C-8EA4-FBA7F17C4786}" type="pres">
      <dgm:prSet presAssocID="{26818710-BAF6-4034-8F6C-6D797EE50967}" presName="iconBgRect" presStyleLbl="bgShp" presStyleIdx="0" presStyleCnt="4"/>
      <dgm:spPr/>
    </dgm:pt>
    <dgm:pt modelId="{AD00ECFC-2024-4F02-9622-AC8C252A2C06}" type="pres">
      <dgm:prSet presAssocID="{26818710-BAF6-4034-8F6C-6D797EE50967}"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iagramme de flux"/>
        </a:ext>
      </dgm:extLst>
    </dgm:pt>
    <dgm:pt modelId="{2AFF857E-1B6E-4B87-84FC-979222BBD1D4}" type="pres">
      <dgm:prSet presAssocID="{26818710-BAF6-4034-8F6C-6D797EE50967}" presName="spaceRect" presStyleCnt="0"/>
      <dgm:spPr/>
    </dgm:pt>
    <dgm:pt modelId="{4FA9EAAF-3BA0-4C85-B493-FA72D58D3E76}" type="pres">
      <dgm:prSet presAssocID="{26818710-BAF6-4034-8F6C-6D797EE50967}" presName="textRect" presStyleLbl="revTx" presStyleIdx="0" presStyleCnt="4">
        <dgm:presLayoutVars>
          <dgm:chMax val="1"/>
          <dgm:chPref val="1"/>
        </dgm:presLayoutVars>
      </dgm:prSet>
      <dgm:spPr/>
    </dgm:pt>
    <dgm:pt modelId="{C5A549F9-544A-409F-9004-C665B8570B62}" type="pres">
      <dgm:prSet presAssocID="{4B07F214-A86E-4A3D-A470-E18A87E5BDF5}" presName="sibTrans" presStyleLbl="sibTrans2D1" presStyleIdx="0" presStyleCnt="0"/>
      <dgm:spPr/>
    </dgm:pt>
    <dgm:pt modelId="{BA7DD004-781C-4F1D-BAD7-59BC96955D1B}" type="pres">
      <dgm:prSet presAssocID="{94D327E6-4CEA-4CDC-8970-D917DA172384}" presName="compNode" presStyleCnt="0"/>
      <dgm:spPr/>
    </dgm:pt>
    <dgm:pt modelId="{8DCD4631-DA8E-4A8E-A6A8-1E34FECD7088}" type="pres">
      <dgm:prSet presAssocID="{94D327E6-4CEA-4CDC-8970-D917DA172384}" presName="iconBgRect" presStyleLbl="bgShp" presStyleIdx="1" presStyleCnt="4"/>
      <dgm:spPr/>
    </dgm:pt>
    <dgm:pt modelId="{D0CDA07A-0B7B-469F-8834-FE3C8913C00A}" type="pres">
      <dgm:prSet presAssocID="{94D327E6-4CEA-4CDC-8970-D917DA172384}"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Ordinateur"/>
        </a:ext>
      </dgm:extLst>
    </dgm:pt>
    <dgm:pt modelId="{F1C89FA7-FEEC-432E-8915-4752E978F217}" type="pres">
      <dgm:prSet presAssocID="{94D327E6-4CEA-4CDC-8970-D917DA172384}" presName="spaceRect" presStyleCnt="0"/>
      <dgm:spPr/>
    </dgm:pt>
    <dgm:pt modelId="{A507F790-8BB5-4213-BACE-D2141A22A4F3}" type="pres">
      <dgm:prSet presAssocID="{94D327E6-4CEA-4CDC-8970-D917DA172384}" presName="textRect" presStyleLbl="revTx" presStyleIdx="1" presStyleCnt="4">
        <dgm:presLayoutVars>
          <dgm:chMax val="1"/>
          <dgm:chPref val="1"/>
        </dgm:presLayoutVars>
      </dgm:prSet>
      <dgm:spPr/>
    </dgm:pt>
    <dgm:pt modelId="{EB31F9ED-15E9-4E84-9A01-153CD6E2A8BA}" type="pres">
      <dgm:prSet presAssocID="{B1A73713-5D11-411B-B3FF-2981F3BE19F7}" presName="sibTrans" presStyleLbl="sibTrans2D1" presStyleIdx="0" presStyleCnt="0"/>
      <dgm:spPr/>
    </dgm:pt>
    <dgm:pt modelId="{A42BC031-099E-431C-9EC8-A46AC78034A9}" type="pres">
      <dgm:prSet presAssocID="{95102F8B-CA97-495D-AFAA-3D99469F7DD1}" presName="compNode" presStyleCnt="0"/>
      <dgm:spPr/>
    </dgm:pt>
    <dgm:pt modelId="{2FAE9D21-C3C1-4AA8-8972-ACEB73BC2C8F}" type="pres">
      <dgm:prSet presAssocID="{95102F8B-CA97-495D-AFAA-3D99469F7DD1}" presName="iconBgRect" presStyleLbl="bgShp" presStyleIdx="2" presStyleCnt="4"/>
      <dgm:spPr/>
    </dgm:pt>
    <dgm:pt modelId="{4F38124F-E6EE-48E8-8D0B-24550CB69FCB}" type="pres">
      <dgm:prSet presAssocID="{95102F8B-CA97-495D-AFAA-3D99469F7DD1}"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Engrenages"/>
        </a:ext>
      </dgm:extLst>
    </dgm:pt>
    <dgm:pt modelId="{C53BFCA3-1D78-453E-BCBE-35B5CC997554}" type="pres">
      <dgm:prSet presAssocID="{95102F8B-CA97-495D-AFAA-3D99469F7DD1}" presName="spaceRect" presStyleCnt="0"/>
      <dgm:spPr/>
    </dgm:pt>
    <dgm:pt modelId="{284131F8-411B-4A97-B699-7C0F38B34906}" type="pres">
      <dgm:prSet presAssocID="{95102F8B-CA97-495D-AFAA-3D99469F7DD1}" presName="textRect" presStyleLbl="revTx" presStyleIdx="2" presStyleCnt="4">
        <dgm:presLayoutVars>
          <dgm:chMax val="1"/>
          <dgm:chPref val="1"/>
        </dgm:presLayoutVars>
      </dgm:prSet>
      <dgm:spPr/>
    </dgm:pt>
    <dgm:pt modelId="{8501648D-6B75-4698-B235-13C898833FF5}" type="pres">
      <dgm:prSet presAssocID="{3C5B59F1-06A1-4397-8566-560DC2492092}" presName="sibTrans" presStyleLbl="sibTrans2D1" presStyleIdx="0" presStyleCnt="0"/>
      <dgm:spPr/>
    </dgm:pt>
    <dgm:pt modelId="{E4E34A4C-054E-4566-92D2-FB69556F60DC}" type="pres">
      <dgm:prSet presAssocID="{E2FAFF21-45B6-454B-9A36-E13F917031FB}" presName="compNode" presStyleCnt="0"/>
      <dgm:spPr/>
    </dgm:pt>
    <dgm:pt modelId="{33702148-7194-4331-AD91-F075DAF3BA9A}" type="pres">
      <dgm:prSet presAssocID="{E2FAFF21-45B6-454B-9A36-E13F917031FB}" presName="iconBgRect" presStyleLbl="bgShp" presStyleIdx="3" presStyleCnt="4"/>
      <dgm:spPr/>
    </dgm:pt>
    <dgm:pt modelId="{0DF94FD3-85CE-4AA1-BB13-FF41419FB0A0}" type="pres">
      <dgm:prSet presAssocID="{E2FAFF21-45B6-454B-9A36-E13F917031FB}"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Presentation with Checklist"/>
        </a:ext>
      </dgm:extLst>
    </dgm:pt>
    <dgm:pt modelId="{67835297-DC68-4C73-98DE-4773F514D5E4}" type="pres">
      <dgm:prSet presAssocID="{E2FAFF21-45B6-454B-9A36-E13F917031FB}" presName="spaceRect" presStyleCnt="0"/>
      <dgm:spPr/>
    </dgm:pt>
    <dgm:pt modelId="{77D39BE5-91A9-4D5C-BDEF-7BF262D10753}" type="pres">
      <dgm:prSet presAssocID="{E2FAFF21-45B6-454B-9A36-E13F917031FB}" presName="textRect" presStyleLbl="revTx" presStyleIdx="3" presStyleCnt="4">
        <dgm:presLayoutVars>
          <dgm:chMax val="1"/>
          <dgm:chPref val="1"/>
        </dgm:presLayoutVars>
      </dgm:prSet>
      <dgm:spPr/>
    </dgm:pt>
  </dgm:ptLst>
  <dgm:cxnLst>
    <dgm:cxn modelId="{28AC1518-A34B-4185-A972-1BD5C0D4281D}" srcId="{B0D2A49B-216D-4948-B5BF-28AE3C4850F4}" destId="{26818710-BAF6-4034-8F6C-6D797EE50967}" srcOrd="0" destOrd="0" parTransId="{BCFF2784-3B5D-4898-A029-8A9D497698BA}" sibTransId="{4B07F214-A86E-4A3D-A470-E18A87E5BDF5}"/>
    <dgm:cxn modelId="{C56C6A20-DF64-49EA-82D5-2030E7F333CD}" srcId="{B0D2A49B-216D-4948-B5BF-28AE3C4850F4}" destId="{E2FAFF21-45B6-454B-9A36-E13F917031FB}" srcOrd="3" destOrd="0" parTransId="{22B316D2-B30A-48B2-B926-287D13DB6F37}" sibTransId="{F2C9673B-2D81-4231-BC42-0721996229C6}"/>
    <dgm:cxn modelId="{872AC726-E454-4B9F-B84B-C37FFAED72FC}" srcId="{B0D2A49B-216D-4948-B5BF-28AE3C4850F4}" destId="{94D327E6-4CEA-4CDC-8970-D917DA172384}" srcOrd="1" destOrd="0" parTransId="{A8AB0A55-51CE-48DC-B74B-CB694E971792}" sibTransId="{B1A73713-5D11-411B-B3FF-2981F3BE19F7}"/>
    <dgm:cxn modelId="{936AB12D-F79C-4DD5-97C4-809F967C00AC}" srcId="{B0D2A49B-216D-4948-B5BF-28AE3C4850F4}" destId="{95102F8B-CA97-495D-AFAA-3D99469F7DD1}" srcOrd="2" destOrd="0" parTransId="{BA2CA5AD-F49B-49B9-BF14-31DB7BB51691}" sibTransId="{3C5B59F1-06A1-4397-8566-560DC2492092}"/>
    <dgm:cxn modelId="{32603B3D-DB47-477C-BCF4-DDBD6DC8F98F}" type="presOf" srcId="{B1A73713-5D11-411B-B3FF-2981F3BE19F7}" destId="{EB31F9ED-15E9-4E84-9A01-153CD6E2A8BA}" srcOrd="0" destOrd="0" presId="urn:microsoft.com/office/officeart/2018/2/layout/IconCircleList"/>
    <dgm:cxn modelId="{62E5315B-A241-4698-AF51-113FE4156823}" type="presOf" srcId="{B0D2A49B-216D-4948-B5BF-28AE3C4850F4}" destId="{3F15EFED-4B24-4CAF-BFFD-4E37CB60077A}" srcOrd="0" destOrd="0" presId="urn:microsoft.com/office/officeart/2018/2/layout/IconCircleList"/>
    <dgm:cxn modelId="{818CA265-E092-4F9D-8284-71AE1EFBB019}" type="presOf" srcId="{95102F8B-CA97-495D-AFAA-3D99469F7DD1}" destId="{284131F8-411B-4A97-B699-7C0F38B34906}" srcOrd="0" destOrd="0" presId="urn:microsoft.com/office/officeart/2018/2/layout/IconCircleList"/>
    <dgm:cxn modelId="{DBBC386B-10F7-4752-9CC8-120C1CC0EBB5}" type="presOf" srcId="{94D327E6-4CEA-4CDC-8970-D917DA172384}" destId="{A507F790-8BB5-4213-BACE-D2141A22A4F3}" srcOrd="0" destOrd="0" presId="urn:microsoft.com/office/officeart/2018/2/layout/IconCircleList"/>
    <dgm:cxn modelId="{6E48CBA0-4647-4F36-8235-6D6D461E0F9C}" type="presOf" srcId="{3C5B59F1-06A1-4397-8566-560DC2492092}" destId="{8501648D-6B75-4698-B235-13C898833FF5}" srcOrd="0" destOrd="0" presId="urn:microsoft.com/office/officeart/2018/2/layout/IconCircleList"/>
    <dgm:cxn modelId="{C86ABDD4-AE83-4770-B3B5-BEE0C1D4FA6A}" type="presOf" srcId="{4B07F214-A86E-4A3D-A470-E18A87E5BDF5}" destId="{C5A549F9-544A-409F-9004-C665B8570B62}" srcOrd="0" destOrd="0" presId="urn:microsoft.com/office/officeart/2018/2/layout/IconCircleList"/>
    <dgm:cxn modelId="{E5D895E3-E5D3-48AA-8BCF-F1DB0348CCA1}" type="presOf" srcId="{E2FAFF21-45B6-454B-9A36-E13F917031FB}" destId="{77D39BE5-91A9-4D5C-BDEF-7BF262D10753}" srcOrd="0" destOrd="0" presId="urn:microsoft.com/office/officeart/2018/2/layout/IconCircleList"/>
    <dgm:cxn modelId="{CF2777FE-2545-4F52-8DB6-92514FEE9CAB}" type="presOf" srcId="{26818710-BAF6-4034-8F6C-6D797EE50967}" destId="{4FA9EAAF-3BA0-4C85-B493-FA72D58D3E76}" srcOrd="0" destOrd="0" presId="urn:microsoft.com/office/officeart/2018/2/layout/IconCircleList"/>
    <dgm:cxn modelId="{536C95F2-101B-4C58-BFAE-EA99D87D4CF7}" type="presParOf" srcId="{3F15EFED-4B24-4CAF-BFFD-4E37CB60077A}" destId="{0769BEA1-3862-49B3-8331-1C59ADDF4900}" srcOrd="0" destOrd="0" presId="urn:microsoft.com/office/officeart/2018/2/layout/IconCircleList"/>
    <dgm:cxn modelId="{C1365559-DCED-41C0-B5F4-6A51FF08EE16}" type="presParOf" srcId="{0769BEA1-3862-49B3-8331-1C59ADDF4900}" destId="{D99B5EA0-9EA7-45BA-ABE4-BF4AC397D97C}" srcOrd="0" destOrd="0" presId="urn:microsoft.com/office/officeart/2018/2/layout/IconCircleList"/>
    <dgm:cxn modelId="{7A4C059B-AB71-477F-A3AE-3F140214FAA7}" type="presParOf" srcId="{D99B5EA0-9EA7-45BA-ABE4-BF4AC397D97C}" destId="{47C1BC69-F002-406C-8EA4-FBA7F17C4786}" srcOrd="0" destOrd="0" presId="urn:microsoft.com/office/officeart/2018/2/layout/IconCircleList"/>
    <dgm:cxn modelId="{146D0477-A68C-4134-862A-D5BFAE494C26}" type="presParOf" srcId="{D99B5EA0-9EA7-45BA-ABE4-BF4AC397D97C}" destId="{AD00ECFC-2024-4F02-9622-AC8C252A2C06}" srcOrd="1" destOrd="0" presId="urn:microsoft.com/office/officeart/2018/2/layout/IconCircleList"/>
    <dgm:cxn modelId="{808D4C6D-790C-4767-BCC9-4173F101AD25}" type="presParOf" srcId="{D99B5EA0-9EA7-45BA-ABE4-BF4AC397D97C}" destId="{2AFF857E-1B6E-4B87-84FC-979222BBD1D4}" srcOrd="2" destOrd="0" presId="urn:microsoft.com/office/officeart/2018/2/layout/IconCircleList"/>
    <dgm:cxn modelId="{6FE585F6-8525-408C-939E-A0B031B79B9B}" type="presParOf" srcId="{D99B5EA0-9EA7-45BA-ABE4-BF4AC397D97C}" destId="{4FA9EAAF-3BA0-4C85-B493-FA72D58D3E76}" srcOrd="3" destOrd="0" presId="urn:microsoft.com/office/officeart/2018/2/layout/IconCircleList"/>
    <dgm:cxn modelId="{5F097E69-5238-4980-A6C9-C00FD0499F61}" type="presParOf" srcId="{0769BEA1-3862-49B3-8331-1C59ADDF4900}" destId="{C5A549F9-544A-409F-9004-C665B8570B62}" srcOrd="1" destOrd="0" presId="urn:microsoft.com/office/officeart/2018/2/layout/IconCircleList"/>
    <dgm:cxn modelId="{383AE6F4-A7FA-484A-9BBE-4220F0075232}" type="presParOf" srcId="{0769BEA1-3862-49B3-8331-1C59ADDF4900}" destId="{BA7DD004-781C-4F1D-BAD7-59BC96955D1B}" srcOrd="2" destOrd="0" presId="urn:microsoft.com/office/officeart/2018/2/layout/IconCircleList"/>
    <dgm:cxn modelId="{395C41C5-FA4B-4751-956D-FD7EE606767A}" type="presParOf" srcId="{BA7DD004-781C-4F1D-BAD7-59BC96955D1B}" destId="{8DCD4631-DA8E-4A8E-A6A8-1E34FECD7088}" srcOrd="0" destOrd="0" presId="urn:microsoft.com/office/officeart/2018/2/layout/IconCircleList"/>
    <dgm:cxn modelId="{4ACD305E-2A7E-4DBF-A736-A04070F72BAF}" type="presParOf" srcId="{BA7DD004-781C-4F1D-BAD7-59BC96955D1B}" destId="{D0CDA07A-0B7B-469F-8834-FE3C8913C00A}" srcOrd="1" destOrd="0" presId="urn:microsoft.com/office/officeart/2018/2/layout/IconCircleList"/>
    <dgm:cxn modelId="{2CC3E677-0E66-47B5-B042-70305F4E11E0}" type="presParOf" srcId="{BA7DD004-781C-4F1D-BAD7-59BC96955D1B}" destId="{F1C89FA7-FEEC-432E-8915-4752E978F217}" srcOrd="2" destOrd="0" presId="urn:microsoft.com/office/officeart/2018/2/layout/IconCircleList"/>
    <dgm:cxn modelId="{73AB1204-932E-45E1-97F7-9E370E71CB1A}" type="presParOf" srcId="{BA7DD004-781C-4F1D-BAD7-59BC96955D1B}" destId="{A507F790-8BB5-4213-BACE-D2141A22A4F3}" srcOrd="3" destOrd="0" presId="urn:microsoft.com/office/officeart/2018/2/layout/IconCircleList"/>
    <dgm:cxn modelId="{C74ACF39-08A5-4E38-9BB7-566978C4E6C0}" type="presParOf" srcId="{0769BEA1-3862-49B3-8331-1C59ADDF4900}" destId="{EB31F9ED-15E9-4E84-9A01-153CD6E2A8BA}" srcOrd="3" destOrd="0" presId="urn:microsoft.com/office/officeart/2018/2/layout/IconCircleList"/>
    <dgm:cxn modelId="{24A8E890-9948-4D50-A91A-B06C784160B5}" type="presParOf" srcId="{0769BEA1-3862-49B3-8331-1C59ADDF4900}" destId="{A42BC031-099E-431C-9EC8-A46AC78034A9}" srcOrd="4" destOrd="0" presId="urn:microsoft.com/office/officeart/2018/2/layout/IconCircleList"/>
    <dgm:cxn modelId="{A9E5C96C-FE39-432D-9E40-F6B2B783D5B1}" type="presParOf" srcId="{A42BC031-099E-431C-9EC8-A46AC78034A9}" destId="{2FAE9D21-C3C1-4AA8-8972-ACEB73BC2C8F}" srcOrd="0" destOrd="0" presId="urn:microsoft.com/office/officeart/2018/2/layout/IconCircleList"/>
    <dgm:cxn modelId="{A02BC8C1-7761-4BF8-82B3-B9CE9C9729ED}" type="presParOf" srcId="{A42BC031-099E-431C-9EC8-A46AC78034A9}" destId="{4F38124F-E6EE-48E8-8D0B-24550CB69FCB}" srcOrd="1" destOrd="0" presId="urn:microsoft.com/office/officeart/2018/2/layout/IconCircleList"/>
    <dgm:cxn modelId="{EDC4A13D-4EB2-47D5-A963-98BBAD151CB3}" type="presParOf" srcId="{A42BC031-099E-431C-9EC8-A46AC78034A9}" destId="{C53BFCA3-1D78-453E-BCBE-35B5CC997554}" srcOrd="2" destOrd="0" presId="urn:microsoft.com/office/officeart/2018/2/layout/IconCircleList"/>
    <dgm:cxn modelId="{C86ACC1D-56B8-41EB-8C28-CEB62AE415B1}" type="presParOf" srcId="{A42BC031-099E-431C-9EC8-A46AC78034A9}" destId="{284131F8-411B-4A97-B699-7C0F38B34906}" srcOrd="3" destOrd="0" presId="urn:microsoft.com/office/officeart/2018/2/layout/IconCircleList"/>
    <dgm:cxn modelId="{25618849-A5CD-4827-A3C0-AF5CB4159BB5}" type="presParOf" srcId="{0769BEA1-3862-49B3-8331-1C59ADDF4900}" destId="{8501648D-6B75-4698-B235-13C898833FF5}" srcOrd="5" destOrd="0" presId="urn:microsoft.com/office/officeart/2018/2/layout/IconCircleList"/>
    <dgm:cxn modelId="{94B9E941-04F9-43E8-83DE-A5F177B500B3}" type="presParOf" srcId="{0769BEA1-3862-49B3-8331-1C59ADDF4900}" destId="{E4E34A4C-054E-4566-92D2-FB69556F60DC}" srcOrd="6" destOrd="0" presId="urn:microsoft.com/office/officeart/2018/2/layout/IconCircleList"/>
    <dgm:cxn modelId="{D6B145B9-33CE-4A07-A57C-CFE7519653DA}" type="presParOf" srcId="{E4E34A4C-054E-4566-92D2-FB69556F60DC}" destId="{33702148-7194-4331-AD91-F075DAF3BA9A}" srcOrd="0" destOrd="0" presId="urn:microsoft.com/office/officeart/2018/2/layout/IconCircleList"/>
    <dgm:cxn modelId="{BFA3AA41-24A4-4A63-B492-798A2B145890}" type="presParOf" srcId="{E4E34A4C-054E-4566-92D2-FB69556F60DC}" destId="{0DF94FD3-85CE-4AA1-BB13-FF41419FB0A0}" srcOrd="1" destOrd="0" presId="urn:microsoft.com/office/officeart/2018/2/layout/IconCircleList"/>
    <dgm:cxn modelId="{AA0A6DD6-837E-4200-9618-F17C329EB9C8}" type="presParOf" srcId="{E4E34A4C-054E-4566-92D2-FB69556F60DC}" destId="{67835297-DC68-4C73-98DE-4773F514D5E4}" srcOrd="2" destOrd="0" presId="urn:microsoft.com/office/officeart/2018/2/layout/IconCircleList"/>
    <dgm:cxn modelId="{BE7C5F9E-6230-4982-8B40-D5D9BBC3354D}" type="presParOf" srcId="{E4E34A4C-054E-4566-92D2-FB69556F60DC}" destId="{77D39BE5-91A9-4D5C-BDEF-7BF262D10753}"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0559C2-CC88-4BBE-98A6-D16B48F45405}">
      <dsp:nvSpPr>
        <dsp:cNvPr id="0" name=""/>
        <dsp:cNvSpPr/>
      </dsp:nvSpPr>
      <dsp:spPr>
        <a:xfrm>
          <a:off x="0" y="2703"/>
          <a:ext cx="6900512"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45B9072-DA45-4701-A6A9-BEA06DF39EEA}">
      <dsp:nvSpPr>
        <dsp:cNvPr id="0" name=""/>
        <dsp:cNvSpPr/>
      </dsp:nvSpPr>
      <dsp:spPr>
        <a:xfrm>
          <a:off x="0" y="2703"/>
          <a:ext cx="6900512" cy="9217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100000"/>
            </a:lnSpc>
            <a:spcBef>
              <a:spcPct val="0"/>
            </a:spcBef>
            <a:spcAft>
              <a:spcPct val="35000"/>
            </a:spcAft>
            <a:buNone/>
          </a:pPr>
          <a:r>
            <a:rPr lang="fr-FR" sz="2000" kern="1200"/>
            <a:t>We want to develop a shopping platform to allow local producers to sell their products to consumers (aka thefoodassembly)</a:t>
          </a:r>
          <a:endParaRPr lang="en-US" sz="2000" kern="1200"/>
        </a:p>
      </dsp:txBody>
      <dsp:txXfrm>
        <a:off x="0" y="2703"/>
        <a:ext cx="6900512" cy="921789"/>
      </dsp:txXfrm>
    </dsp:sp>
    <dsp:sp modelId="{3D0D91A0-9396-45EC-A11E-C14D0746B80F}">
      <dsp:nvSpPr>
        <dsp:cNvPr id="0" name=""/>
        <dsp:cNvSpPr/>
      </dsp:nvSpPr>
      <dsp:spPr>
        <a:xfrm>
          <a:off x="0" y="924492"/>
          <a:ext cx="6900512" cy="0"/>
        </a:xfrm>
        <a:prstGeom prst="line">
          <a:avLst/>
        </a:prstGeom>
        <a:solidFill>
          <a:schemeClr val="accent2">
            <a:hueOff val="-291073"/>
            <a:satOff val="-16786"/>
            <a:lumOff val="1726"/>
            <a:alphaOff val="0"/>
          </a:schemeClr>
        </a:solidFill>
        <a:ln w="12700" cap="flat" cmpd="sng" algn="ctr">
          <a:solidFill>
            <a:schemeClr val="accent2">
              <a:hueOff val="-291073"/>
              <a:satOff val="-16786"/>
              <a:lumOff val="1726"/>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BEBCD57-F87B-466E-A280-195357435857}">
      <dsp:nvSpPr>
        <dsp:cNvPr id="0" name=""/>
        <dsp:cNvSpPr/>
      </dsp:nvSpPr>
      <dsp:spPr>
        <a:xfrm>
          <a:off x="0" y="924492"/>
          <a:ext cx="6900512" cy="9217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100000"/>
            </a:lnSpc>
            <a:spcBef>
              <a:spcPct val="0"/>
            </a:spcBef>
            <a:spcAft>
              <a:spcPct val="35000"/>
            </a:spcAft>
            <a:buNone/>
          </a:pPr>
          <a:r>
            <a:rPr lang="fr-FR" sz="2000" kern="1200"/>
            <a:t>Producers are registered to an assembly. Every week they propose their product with a quantity and a price</a:t>
          </a:r>
          <a:endParaRPr lang="en-US" sz="2000" kern="1200"/>
        </a:p>
      </dsp:txBody>
      <dsp:txXfrm>
        <a:off x="0" y="924492"/>
        <a:ext cx="6900512" cy="921789"/>
      </dsp:txXfrm>
    </dsp:sp>
    <dsp:sp modelId="{CCE73C49-C768-4E9D-AFB0-86015CCCC944}">
      <dsp:nvSpPr>
        <dsp:cNvPr id="0" name=""/>
        <dsp:cNvSpPr/>
      </dsp:nvSpPr>
      <dsp:spPr>
        <a:xfrm>
          <a:off x="0" y="1846281"/>
          <a:ext cx="6900512" cy="0"/>
        </a:xfrm>
        <a:prstGeom prst="line">
          <a:avLst/>
        </a:prstGeom>
        <a:solidFill>
          <a:schemeClr val="accent2">
            <a:hueOff val="-582145"/>
            <a:satOff val="-33571"/>
            <a:lumOff val="3451"/>
            <a:alphaOff val="0"/>
          </a:schemeClr>
        </a:solidFill>
        <a:ln w="12700" cap="flat" cmpd="sng" algn="ctr">
          <a:solidFill>
            <a:schemeClr val="accent2">
              <a:hueOff val="-582145"/>
              <a:satOff val="-33571"/>
              <a:lumOff val="345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6E3C135-E95A-4A45-AEB5-A91892EED3A0}">
      <dsp:nvSpPr>
        <dsp:cNvPr id="0" name=""/>
        <dsp:cNvSpPr/>
      </dsp:nvSpPr>
      <dsp:spPr>
        <a:xfrm>
          <a:off x="0" y="1846281"/>
          <a:ext cx="6900512" cy="9217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100000"/>
            </a:lnSpc>
            <a:spcBef>
              <a:spcPct val="0"/>
            </a:spcBef>
            <a:spcAft>
              <a:spcPct val="35000"/>
            </a:spcAft>
            <a:buNone/>
          </a:pPr>
          <a:r>
            <a:rPr lang="fr-FR" sz="2000" kern="1200"/>
            <a:t>Consumers can list the products and decide what they need</a:t>
          </a:r>
          <a:endParaRPr lang="en-US" sz="2000" kern="1200"/>
        </a:p>
      </dsp:txBody>
      <dsp:txXfrm>
        <a:off x="0" y="1846281"/>
        <a:ext cx="6900512" cy="921789"/>
      </dsp:txXfrm>
    </dsp:sp>
    <dsp:sp modelId="{14C6BA59-3452-4D24-8C92-F27C8B791FAD}">
      <dsp:nvSpPr>
        <dsp:cNvPr id="0" name=""/>
        <dsp:cNvSpPr/>
      </dsp:nvSpPr>
      <dsp:spPr>
        <a:xfrm>
          <a:off x="0" y="2768070"/>
          <a:ext cx="6900512" cy="0"/>
        </a:xfrm>
        <a:prstGeom prst="line">
          <a:avLst/>
        </a:prstGeom>
        <a:solidFill>
          <a:schemeClr val="accent2">
            <a:hueOff val="-873218"/>
            <a:satOff val="-50357"/>
            <a:lumOff val="5177"/>
            <a:alphaOff val="0"/>
          </a:schemeClr>
        </a:solidFill>
        <a:ln w="12700" cap="flat" cmpd="sng" algn="ctr">
          <a:solidFill>
            <a:schemeClr val="accent2">
              <a:hueOff val="-873218"/>
              <a:satOff val="-50357"/>
              <a:lumOff val="5177"/>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8D4D694-AC3C-4CAC-AC77-E6C8EFCB81FF}">
      <dsp:nvSpPr>
        <dsp:cNvPr id="0" name=""/>
        <dsp:cNvSpPr/>
      </dsp:nvSpPr>
      <dsp:spPr>
        <a:xfrm>
          <a:off x="0" y="2768070"/>
          <a:ext cx="6900512" cy="9217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100000"/>
            </a:lnSpc>
            <a:spcBef>
              <a:spcPct val="0"/>
            </a:spcBef>
            <a:spcAft>
              <a:spcPct val="35000"/>
            </a:spcAft>
            <a:buNone/>
          </a:pPr>
          <a:r>
            <a:rPr lang="fr-FR" sz="2000" kern="1200"/>
            <a:t>At some predefined day, producers deliver their product to the assembly and consumer can gather to collect their products.</a:t>
          </a:r>
          <a:endParaRPr lang="en-US" sz="2000" kern="1200"/>
        </a:p>
      </dsp:txBody>
      <dsp:txXfrm>
        <a:off x="0" y="2768070"/>
        <a:ext cx="6900512" cy="921789"/>
      </dsp:txXfrm>
    </dsp:sp>
    <dsp:sp modelId="{E0DC3784-5269-4BF1-A7E9-6C7B5BC6C796}">
      <dsp:nvSpPr>
        <dsp:cNvPr id="0" name=""/>
        <dsp:cNvSpPr/>
      </dsp:nvSpPr>
      <dsp:spPr>
        <a:xfrm>
          <a:off x="0" y="3689859"/>
          <a:ext cx="6900512" cy="0"/>
        </a:xfrm>
        <a:prstGeom prst="line">
          <a:avLst/>
        </a:prstGeom>
        <a:solidFill>
          <a:schemeClr val="accent2">
            <a:hueOff val="-1164290"/>
            <a:satOff val="-67142"/>
            <a:lumOff val="6902"/>
            <a:alphaOff val="0"/>
          </a:schemeClr>
        </a:solidFill>
        <a:ln w="12700" cap="flat" cmpd="sng" algn="ctr">
          <a:solidFill>
            <a:schemeClr val="accent2">
              <a:hueOff val="-1164290"/>
              <a:satOff val="-67142"/>
              <a:lumOff val="690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592D846-5AC0-4E7C-890F-C2F0C185AE36}">
      <dsp:nvSpPr>
        <dsp:cNvPr id="0" name=""/>
        <dsp:cNvSpPr/>
      </dsp:nvSpPr>
      <dsp:spPr>
        <a:xfrm>
          <a:off x="0" y="3689859"/>
          <a:ext cx="6900512" cy="9217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100000"/>
            </a:lnSpc>
            <a:spcBef>
              <a:spcPct val="0"/>
            </a:spcBef>
            <a:spcAft>
              <a:spcPct val="35000"/>
            </a:spcAft>
            <a:buNone/>
          </a:pPr>
          <a:r>
            <a:rPr lang="fr-FR" sz="2000" kern="1200"/>
            <a:t>An assembly manager is in charge to organize the distribution</a:t>
          </a:r>
          <a:endParaRPr lang="en-US" sz="2000" kern="1200"/>
        </a:p>
      </dsp:txBody>
      <dsp:txXfrm>
        <a:off x="0" y="3689859"/>
        <a:ext cx="6900512" cy="921789"/>
      </dsp:txXfrm>
    </dsp:sp>
    <dsp:sp modelId="{3F767751-6734-4F32-B258-88B3561088D5}">
      <dsp:nvSpPr>
        <dsp:cNvPr id="0" name=""/>
        <dsp:cNvSpPr/>
      </dsp:nvSpPr>
      <dsp:spPr>
        <a:xfrm>
          <a:off x="0" y="4611648"/>
          <a:ext cx="6900512" cy="0"/>
        </a:xfrm>
        <a:prstGeom prst="line">
          <a:avLst/>
        </a:prstGeom>
        <a:solidFill>
          <a:schemeClr val="accent2">
            <a:hueOff val="-1455363"/>
            <a:satOff val="-83928"/>
            <a:lumOff val="8628"/>
            <a:alphaOff val="0"/>
          </a:schemeClr>
        </a:solidFill>
        <a:ln w="12700" cap="flat" cmpd="sng" algn="ctr">
          <a:solidFill>
            <a:schemeClr val="accent2">
              <a:hueOff val="-1455363"/>
              <a:satOff val="-83928"/>
              <a:lumOff val="862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0FD5363-7061-4028-A793-3B2A1D523C63}">
      <dsp:nvSpPr>
        <dsp:cNvPr id="0" name=""/>
        <dsp:cNvSpPr/>
      </dsp:nvSpPr>
      <dsp:spPr>
        <a:xfrm>
          <a:off x="0" y="4611648"/>
          <a:ext cx="6900512" cy="9217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100000"/>
            </a:lnSpc>
            <a:spcBef>
              <a:spcPct val="0"/>
            </a:spcBef>
            <a:spcAft>
              <a:spcPct val="35000"/>
            </a:spcAft>
            <a:buNone/>
          </a:pPr>
          <a:r>
            <a:rPr lang="fr-FR" sz="2000" kern="1200"/>
            <a:t>The platform manager operate and maintain the system</a:t>
          </a:r>
          <a:endParaRPr lang="en-US" sz="2000" kern="1200"/>
        </a:p>
      </dsp:txBody>
      <dsp:txXfrm>
        <a:off x="0" y="4611648"/>
        <a:ext cx="6900512" cy="921789"/>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8BA190-F2A1-42FE-A2EF-09BF961EA4B1}">
      <dsp:nvSpPr>
        <dsp:cNvPr id="0" name=""/>
        <dsp:cNvSpPr/>
      </dsp:nvSpPr>
      <dsp:spPr>
        <a:xfrm>
          <a:off x="0" y="675"/>
          <a:ext cx="6900512"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4EA10F2-5837-477C-BB72-0B910F1A0D7A}">
      <dsp:nvSpPr>
        <dsp:cNvPr id="0" name=""/>
        <dsp:cNvSpPr/>
      </dsp:nvSpPr>
      <dsp:spPr>
        <a:xfrm>
          <a:off x="0" y="675"/>
          <a:ext cx="6900512" cy="11069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a:t>Also known as requirements discovery, this process involves technical staff working with customers to identify system needs.</a:t>
          </a:r>
        </a:p>
      </dsp:txBody>
      <dsp:txXfrm>
        <a:off x="0" y="675"/>
        <a:ext cx="6900512" cy="1106957"/>
      </dsp:txXfrm>
    </dsp:sp>
    <dsp:sp modelId="{3A5744C8-5A32-4362-89A2-FE224531F0CE}">
      <dsp:nvSpPr>
        <dsp:cNvPr id="0" name=""/>
        <dsp:cNvSpPr/>
      </dsp:nvSpPr>
      <dsp:spPr>
        <a:xfrm>
          <a:off x="0" y="1107633"/>
          <a:ext cx="6900512" cy="0"/>
        </a:xfrm>
        <a:prstGeom prst="line">
          <a:avLst/>
        </a:prstGeom>
        <a:solidFill>
          <a:schemeClr val="accent2">
            <a:hueOff val="-363841"/>
            <a:satOff val="-20982"/>
            <a:lumOff val="2157"/>
            <a:alphaOff val="0"/>
          </a:schemeClr>
        </a:solidFill>
        <a:ln w="12700" cap="flat" cmpd="sng" algn="ctr">
          <a:solidFill>
            <a:schemeClr val="accent2">
              <a:hueOff val="-363841"/>
              <a:satOff val="-20982"/>
              <a:lumOff val="2157"/>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A7AAFBB-FB1B-41F6-9702-BDD9BF5D115A}">
      <dsp:nvSpPr>
        <dsp:cNvPr id="0" name=""/>
        <dsp:cNvSpPr/>
      </dsp:nvSpPr>
      <dsp:spPr>
        <a:xfrm>
          <a:off x="0" y="1107633"/>
          <a:ext cx="6900512" cy="11069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a:t>The focus is on understanding the application domain, required services, and operational constraints.</a:t>
          </a:r>
        </a:p>
      </dsp:txBody>
      <dsp:txXfrm>
        <a:off x="0" y="1107633"/>
        <a:ext cx="6900512" cy="1106957"/>
      </dsp:txXfrm>
    </dsp:sp>
    <dsp:sp modelId="{81F64523-4D45-4588-BE2D-F3569FC5609E}">
      <dsp:nvSpPr>
        <dsp:cNvPr id="0" name=""/>
        <dsp:cNvSpPr/>
      </dsp:nvSpPr>
      <dsp:spPr>
        <a:xfrm>
          <a:off x="0" y="2214591"/>
          <a:ext cx="6900512" cy="0"/>
        </a:xfrm>
        <a:prstGeom prst="line">
          <a:avLst/>
        </a:prstGeom>
        <a:solidFill>
          <a:schemeClr val="accent2">
            <a:hueOff val="-727682"/>
            <a:satOff val="-41964"/>
            <a:lumOff val="4314"/>
            <a:alphaOff val="0"/>
          </a:schemeClr>
        </a:solidFill>
        <a:ln w="12700" cap="flat" cmpd="sng" algn="ctr">
          <a:solidFill>
            <a:schemeClr val="accent2">
              <a:hueOff val="-727682"/>
              <a:satOff val="-41964"/>
              <a:lumOff val="4314"/>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97F7C97-38A6-43D2-927A-8063E811C868}">
      <dsp:nvSpPr>
        <dsp:cNvPr id="0" name=""/>
        <dsp:cNvSpPr/>
      </dsp:nvSpPr>
      <dsp:spPr>
        <a:xfrm>
          <a:off x="0" y="2214591"/>
          <a:ext cx="6900512" cy="11069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a:t>Stakeholders, including end-users, managers, engineers, domain experts, and trade unions, may be involved.</a:t>
          </a:r>
        </a:p>
      </dsp:txBody>
      <dsp:txXfrm>
        <a:off x="0" y="2214591"/>
        <a:ext cx="6900512" cy="1106957"/>
      </dsp:txXfrm>
    </dsp:sp>
    <dsp:sp modelId="{0712D36F-6473-46CD-B828-75296FB57220}">
      <dsp:nvSpPr>
        <dsp:cNvPr id="0" name=""/>
        <dsp:cNvSpPr/>
      </dsp:nvSpPr>
      <dsp:spPr>
        <a:xfrm>
          <a:off x="0" y="3321549"/>
          <a:ext cx="6900512" cy="0"/>
        </a:xfrm>
        <a:prstGeom prst="line">
          <a:avLst/>
        </a:prstGeom>
        <a:solidFill>
          <a:schemeClr val="accent2">
            <a:hueOff val="-1091522"/>
            <a:satOff val="-62946"/>
            <a:lumOff val="6471"/>
            <a:alphaOff val="0"/>
          </a:schemeClr>
        </a:solidFill>
        <a:ln w="12700" cap="flat" cmpd="sng" algn="ctr">
          <a:solidFill>
            <a:schemeClr val="accent2">
              <a:hueOff val="-1091522"/>
              <a:satOff val="-62946"/>
              <a:lumOff val="647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D857B9B-E298-49D2-8ADD-034BBD3D27C8}">
      <dsp:nvSpPr>
        <dsp:cNvPr id="0" name=""/>
        <dsp:cNvSpPr/>
      </dsp:nvSpPr>
      <dsp:spPr>
        <a:xfrm>
          <a:off x="0" y="3321549"/>
          <a:ext cx="6900512" cy="11069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a:t>The goal is to ensure all stakeholder needs are considered and addressed in the system design.</a:t>
          </a:r>
        </a:p>
      </dsp:txBody>
      <dsp:txXfrm>
        <a:off x="0" y="3321549"/>
        <a:ext cx="6900512" cy="1106957"/>
      </dsp:txXfrm>
    </dsp:sp>
    <dsp:sp modelId="{3B6978EB-528D-42AD-B596-7E41A23BA795}">
      <dsp:nvSpPr>
        <dsp:cNvPr id="0" name=""/>
        <dsp:cNvSpPr/>
      </dsp:nvSpPr>
      <dsp:spPr>
        <a:xfrm>
          <a:off x="0" y="4428507"/>
          <a:ext cx="6900512" cy="0"/>
        </a:xfrm>
        <a:prstGeom prst="line">
          <a:avLst/>
        </a:prstGeom>
        <a:solidFill>
          <a:schemeClr val="accent2">
            <a:hueOff val="-1455363"/>
            <a:satOff val="-83928"/>
            <a:lumOff val="8628"/>
            <a:alphaOff val="0"/>
          </a:schemeClr>
        </a:solidFill>
        <a:ln w="12700" cap="flat" cmpd="sng" algn="ctr">
          <a:solidFill>
            <a:schemeClr val="accent2">
              <a:hueOff val="-1455363"/>
              <a:satOff val="-83928"/>
              <a:lumOff val="862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7486FF6-AF0D-48C7-B89D-E84A77C4831A}">
      <dsp:nvSpPr>
        <dsp:cNvPr id="0" name=""/>
        <dsp:cNvSpPr/>
      </dsp:nvSpPr>
      <dsp:spPr>
        <a:xfrm>
          <a:off x="0" y="4428507"/>
          <a:ext cx="6900512" cy="11069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a:t>Effective requirements elicitation can lead to a system that meets user needs, reduces development costs, and improves overall satisfaction.</a:t>
          </a:r>
        </a:p>
      </dsp:txBody>
      <dsp:txXfrm>
        <a:off x="0" y="4428507"/>
        <a:ext cx="6900512" cy="1106957"/>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641921-4DA1-4D31-9001-02977C6D75CF}">
      <dsp:nvSpPr>
        <dsp:cNvPr id="0" name=""/>
        <dsp:cNvSpPr/>
      </dsp:nvSpPr>
      <dsp:spPr>
        <a:xfrm>
          <a:off x="0" y="2113"/>
          <a:ext cx="5157787" cy="33793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37ECF63-5ACD-4AF9-BCB3-1C1997552CB6}">
      <dsp:nvSpPr>
        <dsp:cNvPr id="0" name=""/>
        <dsp:cNvSpPr/>
      </dsp:nvSpPr>
      <dsp:spPr>
        <a:xfrm>
          <a:off x="102226" y="78149"/>
          <a:ext cx="186047" cy="18586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B3345BE-A0BB-4193-B07A-B71F6820D555}">
      <dsp:nvSpPr>
        <dsp:cNvPr id="0" name=""/>
        <dsp:cNvSpPr/>
      </dsp:nvSpPr>
      <dsp:spPr>
        <a:xfrm>
          <a:off x="390500" y="2113"/>
          <a:ext cx="4714760" cy="4329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824" tIns="45824" rIns="45824" bIns="45824" numCol="1" spcCol="1270" anchor="ctr" anchorCtr="0">
          <a:noAutofit/>
        </a:bodyPr>
        <a:lstStyle/>
        <a:p>
          <a:pPr marL="0" lvl="0" indent="0" algn="l" defTabSz="622300">
            <a:lnSpc>
              <a:spcPct val="100000"/>
            </a:lnSpc>
            <a:spcBef>
              <a:spcPct val="0"/>
            </a:spcBef>
            <a:spcAft>
              <a:spcPct val="35000"/>
            </a:spcAft>
            <a:buNone/>
          </a:pPr>
          <a:r>
            <a:rPr lang="en-GB" sz="1400" kern="1200"/>
            <a:t>Definition of the function or entity.</a:t>
          </a:r>
          <a:endParaRPr lang="en-US" sz="1400" kern="1200"/>
        </a:p>
      </dsp:txBody>
      <dsp:txXfrm>
        <a:off x="390500" y="2113"/>
        <a:ext cx="4714760" cy="432983"/>
      </dsp:txXfrm>
    </dsp:sp>
    <dsp:sp modelId="{A91F91DD-CE51-4BFF-A41A-1CC4F63578D0}">
      <dsp:nvSpPr>
        <dsp:cNvPr id="0" name=""/>
        <dsp:cNvSpPr/>
      </dsp:nvSpPr>
      <dsp:spPr>
        <a:xfrm>
          <a:off x="0" y="543343"/>
          <a:ext cx="5157787" cy="33793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881F099-F707-4D21-91FA-64C5DF9BBA39}">
      <dsp:nvSpPr>
        <dsp:cNvPr id="0" name=""/>
        <dsp:cNvSpPr/>
      </dsp:nvSpPr>
      <dsp:spPr>
        <a:xfrm>
          <a:off x="102226" y="619379"/>
          <a:ext cx="186047" cy="18586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CF8B122-B8A0-4C15-8499-03BC0D82EAD3}">
      <dsp:nvSpPr>
        <dsp:cNvPr id="0" name=""/>
        <dsp:cNvSpPr/>
      </dsp:nvSpPr>
      <dsp:spPr>
        <a:xfrm>
          <a:off x="390500" y="543343"/>
          <a:ext cx="4714760" cy="4329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824" tIns="45824" rIns="45824" bIns="45824" numCol="1" spcCol="1270" anchor="ctr" anchorCtr="0">
          <a:noAutofit/>
        </a:bodyPr>
        <a:lstStyle/>
        <a:p>
          <a:pPr marL="0" lvl="0" indent="0" algn="l" defTabSz="622300">
            <a:lnSpc>
              <a:spcPct val="100000"/>
            </a:lnSpc>
            <a:spcBef>
              <a:spcPct val="0"/>
            </a:spcBef>
            <a:spcAft>
              <a:spcPct val="35000"/>
            </a:spcAft>
            <a:buNone/>
          </a:pPr>
          <a:r>
            <a:rPr lang="en-GB" sz="1400" kern="1200"/>
            <a:t>Description of inputs and where they come from.</a:t>
          </a:r>
          <a:endParaRPr lang="en-US" sz="1400" kern="1200"/>
        </a:p>
      </dsp:txBody>
      <dsp:txXfrm>
        <a:off x="390500" y="543343"/>
        <a:ext cx="4714760" cy="432983"/>
      </dsp:txXfrm>
    </dsp:sp>
    <dsp:sp modelId="{F54C83D1-4ED4-420E-AC2E-B541C9BB661A}">
      <dsp:nvSpPr>
        <dsp:cNvPr id="0" name=""/>
        <dsp:cNvSpPr/>
      </dsp:nvSpPr>
      <dsp:spPr>
        <a:xfrm>
          <a:off x="0" y="1084572"/>
          <a:ext cx="5157787" cy="33793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3D73525-D689-4418-88EE-9CE514B69EC6}">
      <dsp:nvSpPr>
        <dsp:cNvPr id="0" name=""/>
        <dsp:cNvSpPr/>
      </dsp:nvSpPr>
      <dsp:spPr>
        <a:xfrm>
          <a:off x="102226" y="1160608"/>
          <a:ext cx="186047" cy="18586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8D4EF0D-E037-4464-8DFE-9A0C0B1E0F99}">
      <dsp:nvSpPr>
        <dsp:cNvPr id="0" name=""/>
        <dsp:cNvSpPr/>
      </dsp:nvSpPr>
      <dsp:spPr>
        <a:xfrm>
          <a:off x="390500" y="1084572"/>
          <a:ext cx="4714760" cy="4329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824" tIns="45824" rIns="45824" bIns="45824" numCol="1" spcCol="1270" anchor="ctr" anchorCtr="0">
          <a:noAutofit/>
        </a:bodyPr>
        <a:lstStyle/>
        <a:p>
          <a:pPr marL="0" lvl="0" indent="0" algn="l" defTabSz="622300">
            <a:lnSpc>
              <a:spcPct val="100000"/>
            </a:lnSpc>
            <a:spcBef>
              <a:spcPct val="0"/>
            </a:spcBef>
            <a:spcAft>
              <a:spcPct val="35000"/>
            </a:spcAft>
            <a:buNone/>
          </a:pPr>
          <a:r>
            <a:rPr lang="en-GB" sz="1400" kern="1200"/>
            <a:t>Description of outputs and where they go to.</a:t>
          </a:r>
          <a:endParaRPr lang="en-US" sz="1400" kern="1200"/>
        </a:p>
      </dsp:txBody>
      <dsp:txXfrm>
        <a:off x="390500" y="1084572"/>
        <a:ext cx="4714760" cy="432983"/>
      </dsp:txXfrm>
    </dsp:sp>
    <dsp:sp modelId="{21082888-8A36-4C60-A1CB-89D2AFFE04CB}">
      <dsp:nvSpPr>
        <dsp:cNvPr id="0" name=""/>
        <dsp:cNvSpPr/>
      </dsp:nvSpPr>
      <dsp:spPr>
        <a:xfrm>
          <a:off x="0" y="1625802"/>
          <a:ext cx="5157787" cy="33793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ED0133F-AE4B-4B2D-B1B6-0CC3E72F7EE5}">
      <dsp:nvSpPr>
        <dsp:cNvPr id="0" name=""/>
        <dsp:cNvSpPr/>
      </dsp:nvSpPr>
      <dsp:spPr>
        <a:xfrm>
          <a:off x="102226" y="1701838"/>
          <a:ext cx="186047" cy="18586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00368F3-6D94-457B-BEC8-12CD1516D6A2}">
      <dsp:nvSpPr>
        <dsp:cNvPr id="0" name=""/>
        <dsp:cNvSpPr/>
      </dsp:nvSpPr>
      <dsp:spPr>
        <a:xfrm>
          <a:off x="390500" y="1625802"/>
          <a:ext cx="4714760" cy="4329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824" tIns="45824" rIns="45824" bIns="45824" numCol="1" spcCol="1270" anchor="ctr" anchorCtr="0">
          <a:noAutofit/>
        </a:bodyPr>
        <a:lstStyle/>
        <a:p>
          <a:pPr marL="0" lvl="0" indent="0" algn="l" defTabSz="622300">
            <a:lnSpc>
              <a:spcPct val="100000"/>
            </a:lnSpc>
            <a:spcBef>
              <a:spcPct val="0"/>
            </a:spcBef>
            <a:spcAft>
              <a:spcPct val="35000"/>
            </a:spcAft>
            <a:buNone/>
          </a:pPr>
          <a:r>
            <a:rPr lang="en-GB" sz="1400" kern="1200"/>
            <a:t>Information about the information needed for the computation and other entities used.</a:t>
          </a:r>
          <a:endParaRPr lang="en-US" sz="1400" kern="1200"/>
        </a:p>
      </dsp:txBody>
      <dsp:txXfrm>
        <a:off x="390500" y="1625802"/>
        <a:ext cx="4714760" cy="432983"/>
      </dsp:txXfrm>
    </dsp:sp>
    <dsp:sp modelId="{9DE1A03D-8A24-4A4A-A4E7-BDF4AE4628EF}">
      <dsp:nvSpPr>
        <dsp:cNvPr id="0" name=""/>
        <dsp:cNvSpPr/>
      </dsp:nvSpPr>
      <dsp:spPr>
        <a:xfrm>
          <a:off x="0" y="2167031"/>
          <a:ext cx="5157787" cy="33793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FB8C885-EC9C-429B-AFE1-ABC7A3104618}">
      <dsp:nvSpPr>
        <dsp:cNvPr id="0" name=""/>
        <dsp:cNvSpPr/>
      </dsp:nvSpPr>
      <dsp:spPr>
        <a:xfrm>
          <a:off x="102226" y="2243067"/>
          <a:ext cx="186047" cy="185866"/>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BAF352E-2292-4572-BB1F-AB512D922E88}">
      <dsp:nvSpPr>
        <dsp:cNvPr id="0" name=""/>
        <dsp:cNvSpPr/>
      </dsp:nvSpPr>
      <dsp:spPr>
        <a:xfrm>
          <a:off x="390500" y="2167031"/>
          <a:ext cx="4714760" cy="4329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824" tIns="45824" rIns="45824" bIns="45824" numCol="1" spcCol="1270" anchor="ctr" anchorCtr="0">
          <a:noAutofit/>
        </a:bodyPr>
        <a:lstStyle/>
        <a:p>
          <a:pPr marL="0" lvl="0" indent="0" algn="l" defTabSz="622300">
            <a:lnSpc>
              <a:spcPct val="100000"/>
            </a:lnSpc>
            <a:spcBef>
              <a:spcPct val="0"/>
            </a:spcBef>
            <a:spcAft>
              <a:spcPct val="35000"/>
            </a:spcAft>
            <a:buNone/>
          </a:pPr>
          <a:r>
            <a:rPr lang="en-GB" sz="1400" kern="1200"/>
            <a:t>Description of the action to be taken.</a:t>
          </a:r>
          <a:endParaRPr lang="en-US" sz="1400" kern="1200"/>
        </a:p>
      </dsp:txBody>
      <dsp:txXfrm>
        <a:off x="390500" y="2167031"/>
        <a:ext cx="4714760" cy="432983"/>
      </dsp:txXfrm>
    </dsp:sp>
    <dsp:sp modelId="{79562409-EEE1-43A9-90C3-1CD28F93389C}">
      <dsp:nvSpPr>
        <dsp:cNvPr id="0" name=""/>
        <dsp:cNvSpPr/>
      </dsp:nvSpPr>
      <dsp:spPr>
        <a:xfrm>
          <a:off x="0" y="2708261"/>
          <a:ext cx="5157787" cy="33793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66E2E11-2571-4C47-B590-97ABFED20D59}">
      <dsp:nvSpPr>
        <dsp:cNvPr id="0" name=""/>
        <dsp:cNvSpPr/>
      </dsp:nvSpPr>
      <dsp:spPr>
        <a:xfrm>
          <a:off x="102226" y="2784297"/>
          <a:ext cx="186047" cy="185866"/>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A02B674-7E8F-4B25-8E0F-87DA216E23DE}">
      <dsp:nvSpPr>
        <dsp:cNvPr id="0" name=""/>
        <dsp:cNvSpPr/>
      </dsp:nvSpPr>
      <dsp:spPr>
        <a:xfrm>
          <a:off x="390500" y="2708261"/>
          <a:ext cx="4714760" cy="4329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824" tIns="45824" rIns="45824" bIns="45824" numCol="1" spcCol="1270" anchor="ctr" anchorCtr="0">
          <a:noAutofit/>
        </a:bodyPr>
        <a:lstStyle/>
        <a:p>
          <a:pPr marL="0" lvl="0" indent="0" algn="l" defTabSz="622300">
            <a:lnSpc>
              <a:spcPct val="100000"/>
            </a:lnSpc>
            <a:spcBef>
              <a:spcPct val="0"/>
            </a:spcBef>
            <a:spcAft>
              <a:spcPct val="35000"/>
            </a:spcAft>
            <a:buNone/>
          </a:pPr>
          <a:r>
            <a:rPr lang="en-GB" sz="1400" kern="1200"/>
            <a:t>Pre and post conditions (if appropriate).</a:t>
          </a:r>
          <a:endParaRPr lang="en-US" sz="1400" kern="1200"/>
        </a:p>
      </dsp:txBody>
      <dsp:txXfrm>
        <a:off x="390500" y="2708261"/>
        <a:ext cx="4714760" cy="432983"/>
      </dsp:txXfrm>
    </dsp:sp>
    <dsp:sp modelId="{491A3550-7407-47E2-BAC4-00C5E73FCFB4}">
      <dsp:nvSpPr>
        <dsp:cNvPr id="0" name=""/>
        <dsp:cNvSpPr/>
      </dsp:nvSpPr>
      <dsp:spPr>
        <a:xfrm>
          <a:off x="0" y="3249490"/>
          <a:ext cx="5157787" cy="33793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139FA9F-2EB5-408B-AAF7-E9CDE772A346}">
      <dsp:nvSpPr>
        <dsp:cNvPr id="0" name=""/>
        <dsp:cNvSpPr/>
      </dsp:nvSpPr>
      <dsp:spPr>
        <a:xfrm>
          <a:off x="102226" y="3325526"/>
          <a:ext cx="186047" cy="185866"/>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3B08C15-D9FF-4307-8600-483FF886A437}">
      <dsp:nvSpPr>
        <dsp:cNvPr id="0" name=""/>
        <dsp:cNvSpPr/>
      </dsp:nvSpPr>
      <dsp:spPr>
        <a:xfrm>
          <a:off x="390500" y="3249490"/>
          <a:ext cx="4714760" cy="4329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824" tIns="45824" rIns="45824" bIns="45824" numCol="1" spcCol="1270" anchor="ctr" anchorCtr="0">
          <a:noAutofit/>
        </a:bodyPr>
        <a:lstStyle/>
        <a:p>
          <a:pPr marL="0" lvl="0" indent="0" algn="l" defTabSz="622300">
            <a:lnSpc>
              <a:spcPct val="100000"/>
            </a:lnSpc>
            <a:spcBef>
              <a:spcPct val="0"/>
            </a:spcBef>
            <a:spcAft>
              <a:spcPct val="35000"/>
            </a:spcAft>
            <a:buNone/>
          </a:pPr>
          <a:r>
            <a:rPr lang="en-GB" sz="1400" kern="1200"/>
            <a:t>The side effects (if any) of the function.</a:t>
          </a:r>
          <a:endParaRPr lang="en-US" sz="1400" kern="1200"/>
        </a:p>
      </dsp:txBody>
      <dsp:txXfrm>
        <a:off x="390500" y="3249490"/>
        <a:ext cx="4714760" cy="432983"/>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E62AEB-9ABD-4CAE-B7C0-801FE121DD45}">
      <dsp:nvSpPr>
        <dsp:cNvPr id="0" name=""/>
        <dsp:cNvSpPr/>
      </dsp:nvSpPr>
      <dsp:spPr>
        <a:xfrm>
          <a:off x="0" y="165369"/>
          <a:ext cx="7559504" cy="1233179"/>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kern="1200"/>
            <a:t>A process of verifying that requirements are complete, correct, and consistent</a:t>
          </a:r>
        </a:p>
      </dsp:txBody>
      <dsp:txXfrm>
        <a:off x="60199" y="225568"/>
        <a:ext cx="7439106" cy="1112781"/>
      </dsp:txXfrm>
    </dsp:sp>
    <dsp:sp modelId="{02953040-2022-4EF0-8998-ABE9296FF855}">
      <dsp:nvSpPr>
        <dsp:cNvPr id="0" name=""/>
        <dsp:cNvSpPr/>
      </dsp:nvSpPr>
      <dsp:spPr>
        <a:xfrm>
          <a:off x="0" y="1487829"/>
          <a:ext cx="7559504" cy="1233179"/>
        </a:xfrm>
        <a:prstGeom prst="roundRect">
          <a:avLst/>
        </a:prstGeom>
        <a:solidFill>
          <a:schemeClr val="accent2">
            <a:hueOff val="-485121"/>
            <a:satOff val="-27976"/>
            <a:lumOff val="287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kern="1200"/>
            <a:t>Helps to ensure that the system will meet the needs of its stakeholders</a:t>
          </a:r>
        </a:p>
      </dsp:txBody>
      <dsp:txXfrm>
        <a:off x="60199" y="1548028"/>
        <a:ext cx="7439106" cy="1112781"/>
      </dsp:txXfrm>
    </dsp:sp>
    <dsp:sp modelId="{647356CB-6EFF-4536-A1F7-8B3B5CAA04F7}">
      <dsp:nvSpPr>
        <dsp:cNvPr id="0" name=""/>
        <dsp:cNvSpPr/>
      </dsp:nvSpPr>
      <dsp:spPr>
        <a:xfrm>
          <a:off x="0" y="2810289"/>
          <a:ext cx="7559504" cy="1233179"/>
        </a:xfrm>
        <a:prstGeom prst="roundRect">
          <a:avLst/>
        </a:prstGeom>
        <a:solidFill>
          <a:schemeClr val="accent2">
            <a:hueOff val="-970242"/>
            <a:satOff val="-55952"/>
            <a:lumOff val="575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kern="1200"/>
            <a:t>Can involve various methods of testing, analysis, and review</a:t>
          </a:r>
        </a:p>
      </dsp:txBody>
      <dsp:txXfrm>
        <a:off x="60199" y="2870488"/>
        <a:ext cx="7439106" cy="1112781"/>
      </dsp:txXfrm>
    </dsp:sp>
    <dsp:sp modelId="{711F9A96-E71B-4FCF-B394-51C565F3A1CE}">
      <dsp:nvSpPr>
        <dsp:cNvPr id="0" name=""/>
        <dsp:cNvSpPr/>
      </dsp:nvSpPr>
      <dsp:spPr>
        <a:xfrm>
          <a:off x="0" y="4132749"/>
          <a:ext cx="7559504" cy="1233179"/>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GB" sz="3100" kern="1200"/>
            <a:t>Requirements error costs are high, so validation is critical</a:t>
          </a:r>
          <a:endParaRPr lang="en-US" sz="3100" kern="1200"/>
        </a:p>
      </dsp:txBody>
      <dsp:txXfrm>
        <a:off x="60199" y="4192948"/>
        <a:ext cx="7439106" cy="1112781"/>
      </dsp:txXfrm>
    </dsp:sp>
    <dsp:sp modelId="{FF3FDE17-CB28-43B1-9CDD-869A4FA6EDAA}">
      <dsp:nvSpPr>
        <dsp:cNvPr id="0" name=""/>
        <dsp:cNvSpPr/>
      </dsp:nvSpPr>
      <dsp:spPr>
        <a:xfrm>
          <a:off x="0" y="5365929"/>
          <a:ext cx="7559504" cy="7539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0014" tIns="39370" rIns="220472" bIns="39370" numCol="1" spcCol="1270" anchor="t" anchorCtr="0">
          <a:noAutofit/>
        </a:bodyPr>
        <a:lstStyle/>
        <a:p>
          <a:pPr marL="228600" lvl="1" indent="-228600" algn="l" defTabSz="1066800">
            <a:lnSpc>
              <a:spcPct val="90000"/>
            </a:lnSpc>
            <a:spcBef>
              <a:spcPct val="0"/>
            </a:spcBef>
            <a:spcAft>
              <a:spcPct val="20000"/>
            </a:spcAft>
            <a:buChar char="•"/>
          </a:pPr>
          <a:r>
            <a:rPr lang="en-GB" sz="2400" kern="1200"/>
            <a:t>Fixing a requirements error after delivery may cost up to 100 times the cost of fixing an implementation error.</a:t>
          </a:r>
          <a:endParaRPr lang="en-US" sz="2400" kern="1200"/>
        </a:p>
      </dsp:txBody>
      <dsp:txXfrm>
        <a:off x="0" y="5365929"/>
        <a:ext cx="7559504" cy="753997"/>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65A7FF-8CA6-42E0-A9DF-CB9FB65C1942}">
      <dsp:nvSpPr>
        <dsp:cNvPr id="0" name=""/>
        <dsp:cNvSpPr/>
      </dsp:nvSpPr>
      <dsp:spPr>
        <a:xfrm>
          <a:off x="0" y="84805"/>
          <a:ext cx="7559504" cy="1174753"/>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Functional testing: Testing the system to ensure that it meets functional requirements</a:t>
          </a:r>
        </a:p>
      </dsp:txBody>
      <dsp:txXfrm>
        <a:off x="57347" y="142152"/>
        <a:ext cx="7444810" cy="1060059"/>
      </dsp:txXfrm>
    </dsp:sp>
    <dsp:sp modelId="{DB93B25F-FC7C-44C1-BAC9-88B2AB1DE39B}">
      <dsp:nvSpPr>
        <dsp:cNvPr id="0" name=""/>
        <dsp:cNvSpPr/>
      </dsp:nvSpPr>
      <dsp:spPr>
        <a:xfrm>
          <a:off x="0" y="1320038"/>
          <a:ext cx="7559504" cy="1174753"/>
        </a:xfrm>
        <a:prstGeom prst="roundRect">
          <a:avLst/>
        </a:prstGeom>
        <a:solidFill>
          <a:schemeClr val="accent2">
            <a:hueOff val="-363841"/>
            <a:satOff val="-20982"/>
            <a:lumOff val="215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Non-functional testing: Testing the system to ensure that it meets non-functional requirements such as performance, reliability, and security</a:t>
          </a:r>
        </a:p>
      </dsp:txBody>
      <dsp:txXfrm>
        <a:off x="57347" y="1377385"/>
        <a:ext cx="7444810" cy="1060059"/>
      </dsp:txXfrm>
    </dsp:sp>
    <dsp:sp modelId="{58AF2F44-F7DD-4B7F-B84B-EABA2E42A457}">
      <dsp:nvSpPr>
        <dsp:cNvPr id="0" name=""/>
        <dsp:cNvSpPr/>
      </dsp:nvSpPr>
      <dsp:spPr>
        <a:xfrm>
          <a:off x="0" y="2555271"/>
          <a:ext cx="7559504" cy="1174753"/>
        </a:xfrm>
        <a:prstGeom prst="roundRect">
          <a:avLst/>
        </a:prstGeom>
        <a:solidFill>
          <a:schemeClr val="accent2">
            <a:hueOff val="-727682"/>
            <a:satOff val="-41964"/>
            <a:lumOff val="43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Formal verification: Using mathematical proof to verify that the system meets its requirements</a:t>
          </a:r>
        </a:p>
      </dsp:txBody>
      <dsp:txXfrm>
        <a:off x="57347" y="2612618"/>
        <a:ext cx="7444810" cy="1060059"/>
      </dsp:txXfrm>
    </dsp:sp>
    <dsp:sp modelId="{237C395F-4E1A-4C35-BDA3-7E8EFC080B07}">
      <dsp:nvSpPr>
        <dsp:cNvPr id="0" name=""/>
        <dsp:cNvSpPr/>
      </dsp:nvSpPr>
      <dsp:spPr>
        <a:xfrm>
          <a:off x="0" y="3790505"/>
          <a:ext cx="7559504" cy="1174753"/>
        </a:xfrm>
        <a:prstGeom prst="roundRect">
          <a:avLst/>
        </a:prstGeom>
        <a:solidFill>
          <a:schemeClr val="accent2">
            <a:hueOff val="-1091522"/>
            <a:satOff val="-62946"/>
            <a:lumOff val="647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Peer reviews: Having other team members or stakeholders review the requirements to identify issues or ambiguities</a:t>
          </a:r>
        </a:p>
      </dsp:txBody>
      <dsp:txXfrm>
        <a:off x="57347" y="3847852"/>
        <a:ext cx="7444810" cy="1060059"/>
      </dsp:txXfrm>
    </dsp:sp>
    <dsp:sp modelId="{8E045D8D-9E54-4893-9F4C-78DB6F452F27}">
      <dsp:nvSpPr>
        <dsp:cNvPr id="0" name=""/>
        <dsp:cNvSpPr/>
      </dsp:nvSpPr>
      <dsp:spPr>
        <a:xfrm>
          <a:off x="0" y="5025738"/>
          <a:ext cx="7559504" cy="1174753"/>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Prototyping: Building a partial or full-scale version of the system to test its functionality and validate requirements</a:t>
          </a:r>
        </a:p>
      </dsp:txBody>
      <dsp:txXfrm>
        <a:off x="57347" y="5083085"/>
        <a:ext cx="7444810" cy="1060059"/>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116DBFB-C2B0-4324-83DD-07D58997F806}">
      <dsp:nvSpPr>
        <dsp:cNvPr id="0" name=""/>
        <dsp:cNvSpPr/>
      </dsp:nvSpPr>
      <dsp:spPr>
        <a:xfrm>
          <a:off x="0" y="531"/>
          <a:ext cx="5181600" cy="124293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DEEC725-0766-4975-B6A2-CC164D62F0CE}">
      <dsp:nvSpPr>
        <dsp:cNvPr id="0" name=""/>
        <dsp:cNvSpPr/>
      </dsp:nvSpPr>
      <dsp:spPr>
        <a:xfrm>
          <a:off x="375988" y="280191"/>
          <a:ext cx="683614" cy="68361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113D4DE-B151-4918-822E-89253C88068F}">
      <dsp:nvSpPr>
        <dsp:cNvPr id="0" name=""/>
        <dsp:cNvSpPr/>
      </dsp:nvSpPr>
      <dsp:spPr>
        <a:xfrm>
          <a:off x="1435590" y="531"/>
          <a:ext cx="374600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755650">
            <a:lnSpc>
              <a:spcPct val="100000"/>
            </a:lnSpc>
            <a:spcBef>
              <a:spcPct val="0"/>
            </a:spcBef>
            <a:spcAft>
              <a:spcPct val="35000"/>
            </a:spcAft>
            <a:buNone/>
          </a:pPr>
          <a:r>
            <a:rPr lang="en-US" sz="1700" kern="1200"/>
            <a:t>A process of systematically examining requirements to ensure they are complete, correct, and consistent</a:t>
          </a:r>
        </a:p>
      </dsp:txBody>
      <dsp:txXfrm>
        <a:off x="1435590" y="531"/>
        <a:ext cx="3746009" cy="1242935"/>
      </dsp:txXfrm>
    </dsp:sp>
    <dsp:sp modelId="{2D6961B9-DC1A-4DBA-95B2-CDD8E6122098}">
      <dsp:nvSpPr>
        <dsp:cNvPr id="0" name=""/>
        <dsp:cNvSpPr/>
      </dsp:nvSpPr>
      <dsp:spPr>
        <a:xfrm>
          <a:off x="0" y="1554201"/>
          <a:ext cx="5181600" cy="124293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D4DD3C5-02BA-443D-9791-C69A8343AF69}">
      <dsp:nvSpPr>
        <dsp:cNvPr id="0" name=""/>
        <dsp:cNvSpPr/>
      </dsp:nvSpPr>
      <dsp:spPr>
        <a:xfrm>
          <a:off x="375988" y="1833861"/>
          <a:ext cx="683614" cy="68361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828B2B6-D4D7-4EDB-9951-195092DABFB5}">
      <dsp:nvSpPr>
        <dsp:cNvPr id="0" name=""/>
        <dsp:cNvSpPr/>
      </dsp:nvSpPr>
      <dsp:spPr>
        <a:xfrm>
          <a:off x="1435590" y="1554201"/>
          <a:ext cx="374600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755650">
            <a:lnSpc>
              <a:spcPct val="100000"/>
            </a:lnSpc>
            <a:spcBef>
              <a:spcPct val="0"/>
            </a:spcBef>
            <a:spcAft>
              <a:spcPct val="35000"/>
            </a:spcAft>
            <a:buNone/>
          </a:pPr>
          <a:r>
            <a:rPr lang="en-US" sz="1700" kern="1200"/>
            <a:t>Can be performed by various stakeholders, including developers, testers, and end-users</a:t>
          </a:r>
        </a:p>
      </dsp:txBody>
      <dsp:txXfrm>
        <a:off x="1435590" y="1554201"/>
        <a:ext cx="3746009" cy="1242935"/>
      </dsp:txXfrm>
    </dsp:sp>
    <dsp:sp modelId="{6DE99559-12D6-4356-9E53-F09171781C1A}">
      <dsp:nvSpPr>
        <dsp:cNvPr id="0" name=""/>
        <dsp:cNvSpPr/>
      </dsp:nvSpPr>
      <dsp:spPr>
        <a:xfrm>
          <a:off x="0" y="3107870"/>
          <a:ext cx="5181600" cy="124293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089C3C9-6151-401F-9537-DF23604ECADF}">
      <dsp:nvSpPr>
        <dsp:cNvPr id="0" name=""/>
        <dsp:cNvSpPr/>
      </dsp:nvSpPr>
      <dsp:spPr>
        <a:xfrm>
          <a:off x="375988" y="3387531"/>
          <a:ext cx="683614" cy="68361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6FB6F7B-31CA-43E9-A9D6-DA370ACEE0DB}">
      <dsp:nvSpPr>
        <dsp:cNvPr id="0" name=""/>
        <dsp:cNvSpPr/>
      </dsp:nvSpPr>
      <dsp:spPr>
        <a:xfrm>
          <a:off x="1435590" y="3107870"/>
          <a:ext cx="374600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755650">
            <a:lnSpc>
              <a:spcPct val="100000"/>
            </a:lnSpc>
            <a:spcBef>
              <a:spcPct val="0"/>
            </a:spcBef>
            <a:spcAft>
              <a:spcPct val="35000"/>
            </a:spcAft>
            <a:buNone/>
          </a:pPr>
          <a:r>
            <a:rPr lang="en-US" sz="1700" kern="1200"/>
            <a:t>Helps to identify issues and improve the quality of requirements</a:t>
          </a:r>
        </a:p>
      </dsp:txBody>
      <dsp:txXfrm>
        <a:off x="1435590" y="3107870"/>
        <a:ext cx="3746009" cy="1242935"/>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0A3B128-A2C2-4AC1-8A64-4A0721A88438}">
      <dsp:nvSpPr>
        <dsp:cNvPr id="0" name=""/>
        <dsp:cNvSpPr/>
      </dsp:nvSpPr>
      <dsp:spPr>
        <a:xfrm rot="5400000">
          <a:off x="4535257" y="-1659388"/>
          <a:ext cx="1210410" cy="4838082"/>
        </a:xfrm>
        <a:prstGeom prst="round2Same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7630" tIns="43815" rIns="87630" bIns="43815" numCol="1" spcCol="1270" anchor="ctr" anchorCtr="0">
          <a:noAutofit/>
        </a:bodyPr>
        <a:lstStyle/>
        <a:p>
          <a:pPr marL="228600" lvl="1" indent="-228600" algn="l" defTabSz="1022350">
            <a:lnSpc>
              <a:spcPct val="90000"/>
            </a:lnSpc>
            <a:spcBef>
              <a:spcPct val="0"/>
            </a:spcBef>
            <a:spcAft>
              <a:spcPct val="15000"/>
            </a:spcAft>
            <a:buChar char="•"/>
          </a:pPr>
          <a:r>
            <a:rPr lang="en-GB" sz="2300" kern="1200"/>
            <a:t>Is the requirement realistically testable?</a:t>
          </a:r>
          <a:endParaRPr lang="en-US" sz="2300" kern="1200"/>
        </a:p>
      </dsp:txBody>
      <dsp:txXfrm rot="-5400000">
        <a:off x="2721422" y="213534"/>
        <a:ext cx="4778995" cy="1092236"/>
      </dsp:txXfrm>
    </dsp:sp>
    <dsp:sp modelId="{8D30863A-43F7-4A69-B6C0-F793979538E9}">
      <dsp:nvSpPr>
        <dsp:cNvPr id="0" name=""/>
        <dsp:cNvSpPr/>
      </dsp:nvSpPr>
      <dsp:spPr>
        <a:xfrm>
          <a:off x="0" y="3145"/>
          <a:ext cx="2721421" cy="1513013"/>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GB" sz="2400" kern="1200"/>
            <a:t>Verifiability</a:t>
          </a:r>
          <a:endParaRPr lang="en-US" sz="2400" kern="1200"/>
        </a:p>
      </dsp:txBody>
      <dsp:txXfrm>
        <a:off x="73859" y="77004"/>
        <a:ext cx="2573703" cy="1365295"/>
      </dsp:txXfrm>
    </dsp:sp>
    <dsp:sp modelId="{121F1D59-5A62-4F30-84B6-DB54D1BCB025}">
      <dsp:nvSpPr>
        <dsp:cNvPr id="0" name=""/>
        <dsp:cNvSpPr/>
      </dsp:nvSpPr>
      <dsp:spPr>
        <a:xfrm rot="5400000">
          <a:off x="4535257" y="-70724"/>
          <a:ext cx="1210410" cy="4838082"/>
        </a:xfrm>
        <a:prstGeom prst="round2SameRect">
          <a:avLst/>
        </a:prstGeom>
        <a:solidFill>
          <a:schemeClr val="accent2">
            <a:tint val="40000"/>
            <a:alpha val="90000"/>
            <a:hueOff val="-283075"/>
            <a:satOff val="-25115"/>
            <a:lumOff val="-256"/>
            <a:alphaOff val="0"/>
          </a:schemeClr>
        </a:solidFill>
        <a:ln w="12700" cap="flat" cmpd="sng" algn="ctr">
          <a:solidFill>
            <a:schemeClr val="accent2">
              <a:tint val="40000"/>
              <a:alpha val="90000"/>
              <a:hueOff val="-283075"/>
              <a:satOff val="-25115"/>
              <a:lumOff val="-256"/>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7630" tIns="43815" rIns="87630" bIns="43815" numCol="1" spcCol="1270" anchor="ctr" anchorCtr="0">
          <a:noAutofit/>
        </a:bodyPr>
        <a:lstStyle/>
        <a:p>
          <a:pPr marL="228600" lvl="1" indent="-228600" algn="l" defTabSz="1022350">
            <a:lnSpc>
              <a:spcPct val="90000"/>
            </a:lnSpc>
            <a:spcBef>
              <a:spcPct val="0"/>
            </a:spcBef>
            <a:spcAft>
              <a:spcPct val="15000"/>
            </a:spcAft>
            <a:buChar char="•"/>
          </a:pPr>
          <a:r>
            <a:rPr lang="en-GB" sz="2300" kern="1200"/>
            <a:t>Is the requirement properly understood?</a:t>
          </a:r>
          <a:endParaRPr lang="en-US" sz="2300" kern="1200"/>
        </a:p>
      </dsp:txBody>
      <dsp:txXfrm rot="-5400000">
        <a:off x="2721422" y="1802198"/>
        <a:ext cx="4778995" cy="1092236"/>
      </dsp:txXfrm>
    </dsp:sp>
    <dsp:sp modelId="{AE4C837F-A103-4AA7-A037-FA664CF3C4B6}">
      <dsp:nvSpPr>
        <dsp:cNvPr id="0" name=""/>
        <dsp:cNvSpPr/>
      </dsp:nvSpPr>
      <dsp:spPr>
        <a:xfrm>
          <a:off x="0" y="1591809"/>
          <a:ext cx="2721421" cy="1513013"/>
        </a:xfrm>
        <a:prstGeom prst="roundRect">
          <a:avLst/>
        </a:prstGeom>
        <a:solidFill>
          <a:schemeClr val="accent2">
            <a:hueOff val="-485121"/>
            <a:satOff val="-27976"/>
            <a:lumOff val="287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GB" sz="2400" kern="1200"/>
            <a:t>Comprehensibility</a:t>
          </a:r>
          <a:endParaRPr lang="en-US" sz="2400" kern="1200"/>
        </a:p>
      </dsp:txBody>
      <dsp:txXfrm>
        <a:off x="73859" y="1665668"/>
        <a:ext cx="2573703" cy="1365295"/>
      </dsp:txXfrm>
    </dsp:sp>
    <dsp:sp modelId="{451001FD-D255-495F-A942-7E7BCFB0C510}">
      <dsp:nvSpPr>
        <dsp:cNvPr id="0" name=""/>
        <dsp:cNvSpPr/>
      </dsp:nvSpPr>
      <dsp:spPr>
        <a:xfrm rot="5400000">
          <a:off x="4535257" y="1517939"/>
          <a:ext cx="1210410" cy="4838082"/>
        </a:xfrm>
        <a:prstGeom prst="round2SameRect">
          <a:avLst/>
        </a:prstGeom>
        <a:solidFill>
          <a:schemeClr val="accent2">
            <a:tint val="40000"/>
            <a:alpha val="90000"/>
            <a:hueOff val="-566151"/>
            <a:satOff val="-50231"/>
            <a:lumOff val="-513"/>
            <a:alphaOff val="0"/>
          </a:schemeClr>
        </a:solidFill>
        <a:ln w="12700" cap="flat" cmpd="sng" algn="ctr">
          <a:solidFill>
            <a:schemeClr val="accent2">
              <a:tint val="40000"/>
              <a:alpha val="90000"/>
              <a:hueOff val="-566151"/>
              <a:satOff val="-50231"/>
              <a:lumOff val="-513"/>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7630" tIns="43815" rIns="87630" bIns="43815" numCol="1" spcCol="1270" anchor="ctr" anchorCtr="0">
          <a:noAutofit/>
        </a:bodyPr>
        <a:lstStyle/>
        <a:p>
          <a:pPr marL="228600" lvl="1" indent="-228600" algn="l" defTabSz="1022350">
            <a:lnSpc>
              <a:spcPct val="90000"/>
            </a:lnSpc>
            <a:spcBef>
              <a:spcPct val="0"/>
            </a:spcBef>
            <a:spcAft>
              <a:spcPct val="15000"/>
            </a:spcAft>
            <a:buChar char="•"/>
          </a:pPr>
          <a:r>
            <a:rPr lang="en-GB" sz="2300" kern="1200"/>
            <a:t>Is the origin of the requirement clearly stated?</a:t>
          </a:r>
          <a:endParaRPr lang="en-US" sz="2300" kern="1200"/>
        </a:p>
      </dsp:txBody>
      <dsp:txXfrm rot="-5400000">
        <a:off x="2721422" y="3390862"/>
        <a:ext cx="4778995" cy="1092236"/>
      </dsp:txXfrm>
    </dsp:sp>
    <dsp:sp modelId="{4EDF310C-C216-4989-BC3C-904B8DF9F1C9}">
      <dsp:nvSpPr>
        <dsp:cNvPr id="0" name=""/>
        <dsp:cNvSpPr/>
      </dsp:nvSpPr>
      <dsp:spPr>
        <a:xfrm>
          <a:off x="0" y="3180473"/>
          <a:ext cx="2721421" cy="1513013"/>
        </a:xfrm>
        <a:prstGeom prst="roundRect">
          <a:avLst/>
        </a:prstGeom>
        <a:solidFill>
          <a:schemeClr val="accent2">
            <a:hueOff val="-970242"/>
            <a:satOff val="-55952"/>
            <a:lumOff val="575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GB" sz="2400" kern="1200"/>
            <a:t>Traceability</a:t>
          </a:r>
          <a:endParaRPr lang="en-US" sz="2400" kern="1200"/>
        </a:p>
      </dsp:txBody>
      <dsp:txXfrm>
        <a:off x="73859" y="3254332"/>
        <a:ext cx="2573703" cy="1365295"/>
      </dsp:txXfrm>
    </dsp:sp>
    <dsp:sp modelId="{80C6BF44-4D19-4771-A9FA-F6F4BD1214CB}">
      <dsp:nvSpPr>
        <dsp:cNvPr id="0" name=""/>
        <dsp:cNvSpPr/>
      </dsp:nvSpPr>
      <dsp:spPr>
        <a:xfrm rot="5400000">
          <a:off x="4535257" y="3106603"/>
          <a:ext cx="1210410" cy="4838082"/>
        </a:xfrm>
        <a:prstGeom prst="round2SameRect">
          <a:avLst/>
        </a:prstGeom>
        <a:solidFill>
          <a:schemeClr val="accent2">
            <a:tint val="40000"/>
            <a:alpha val="90000"/>
            <a:hueOff val="-849226"/>
            <a:satOff val="-75346"/>
            <a:lumOff val="-769"/>
            <a:alphaOff val="0"/>
          </a:schemeClr>
        </a:solidFill>
        <a:ln w="12700" cap="flat" cmpd="sng" algn="ctr">
          <a:solidFill>
            <a:schemeClr val="accent2">
              <a:tint val="40000"/>
              <a:alpha val="90000"/>
              <a:hueOff val="-849226"/>
              <a:satOff val="-75346"/>
              <a:lumOff val="-76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7630" tIns="43815" rIns="87630" bIns="43815" numCol="1" spcCol="1270" anchor="ctr" anchorCtr="0">
          <a:noAutofit/>
        </a:bodyPr>
        <a:lstStyle/>
        <a:p>
          <a:pPr marL="228600" lvl="1" indent="-228600" algn="l" defTabSz="1022350">
            <a:lnSpc>
              <a:spcPct val="90000"/>
            </a:lnSpc>
            <a:spcBef>
              <a:spcPct val="0"/>
            </a:spcBef>
            <a:spcAft>
              <a:spcPct val="15000"/>
            </a:spcAft>
            <a:buChar char="•"/>
          </a:pPr>
          <a:r>
            <a:rPr lang="en-GB" sz="2300" kern="1200"/>
            <a:t>Can the requirement be changed without a large impact on other requirements?</a:t>
          </a:r>
          <a:endParaRPr lang="en-US" sz="2300" kern="1200"/>
        </a:p>
      </dsp:txBody>
      <dsp:txXfrm rot="-5400000">
        <a:off x="2721422" y="4979526"/>
        <a:ext cx="4778995" cy="1092236"/>
      </dsp:txXfrm>
    </dsp:sp>
    <dsp:sp modelId="{1B2FFD69-3EE6-4793-AB97-FF6A9AE45738}">
      <dsp:nvSpPr>
        <dsp:cNvPr id="0" name=""/>
        <dsp:cNvSpPr/>
      </dsp:nvSpPr>
      <dsp:spPr>
        <a:xfrm>
          <a:off x="0" y="4769137"/>
          <a:ext cx="2721421" cy="1513013"/>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GB" sz="2400" kern="1200"/>
            <a:t>Adaptability</a:t>
          </a:r>
          <a:endParaRPr lang="en-US" sz="2400" kern="1200"/>
        </a:p>
      </dsp:txBody>
      <dsp:txXfrm>
        <a:off x="73859" y="4842996"/>
        <a:ext cx="2573703" cy="1365295"/>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835B6D-0D8F-41F1-93ED-9F4EA098636E}">
      <dsp:nvSpPr>
        <dsp:cNvPr id="0" name=""/>
        <dsp:cNvSpPr/>
      </dsp:nvSpPr>
      <dsp:spPr>
        <a:xfrm>
          <a:off x="0" y="1805"/>
          <a:ext cx="10515600" cy="91531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7DA32EA-2DF5-48BB-A3D7-CA1206EF278F}">
      <dsp:nvSpPr>
        <dsp:cNvPr id="0" name=""/>
        <dsp:cNvSpPr/>
      </dsp:nvSpPr>
      <dsp:spPr>
        <a:xfrm>
          <a:off x="276881" y="207750"/>
          <a:ext cx="503420" cy="50342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8248622-E763-4B3E-B4BA-F8FC62E0A5DD}">
      <dsp:nvSpPr>
        <dsp:cNvPr id="0" name=""/>
        <dsp:cNvSpPr/>
      </dsp:nvSpPr>
      <dsp:spPr>
        <a:xfrm>
          <a:off x="1057183" y="1805"/>
          <a:ext cx="945841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977900">
            <a:lnSpc>
              <a:spcPct val="100000"/>
            </a:lnSpc>
            <a:spcBef>
              <a:spcPct val="0"/>
            </a:spcBef>
            <a:spcAft>
              <a:spcPct val="35000"/>
            </a:spcAft>
            <a:buNone/>
          </a:pPr>
          <a:r>
            <a:rPr lang="en-US" sz="2200" kern="1200"/>
            <a:t>Requirements for a software system set out what it should do and define its operation and implementation constraints.</a:t>
          </a:r>
        </a:p>
      </dsp:txBody>
      <dsp:txXfrm>
        <a:off x="1057183" y="1805"/>
        <a:ext cx="9458416" cy="915310"/>
      </dsp:txXfrm>
    </dsp:sp>
    <dsp:sp modelId="{24E08B6F-37B7-4A6D-BD45-963B2D3B2259}">
      <dsp:nvSpPr>
        <dsp:cNvPr id="0" name=""/>
        <dsp:cNvSpPr/>
      </dsp:nvSpPr>
      <dsp:spPr>
        <a:xfrm>
          <a:off x="0" y="1145944"/>
          <a:ext cx="10515600" cy="91531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353B9DF-E3EF-4434-B187-8F4588044179}">
      <dsp:nvSpPr>
        <dsp:cNvPr id="0" name=""/>
        <dsp:cNvSpPr/>
      </dsp:nvSpPr>
      <dsp:spPr>
        <a:xfrm>
          <a:off x="276881" y="1351889"/>
          <a:ext cx="503420" cy="50342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24DAF15-FAE2-42FC-8452-D641502D1DE6}">
      <dsp:nvSpPr>
        <dsp:cNvPr id="0" name=""/>
        <dsp:cNvSpPr/>
      </dsp:nvSpPr>
      <dsp:spPr>
        <a:xfrm>
          <a:off x="1057183" y="1145944"/>
          <a:ext cx="945841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977900">
            <a:lnSpc>
              <a:spcPct val="100000"/>
            </a:lnSpc>
            <a:spcBef>
              <a:spcPct val="0"/>
            </a:spcBef>
            <a:spcAft>
              <a:spcPct val="35000"/>
            </a:spcAft>
            <a:buNone/>
          </a:pPr>
          <a:r>
            <a:rPr lang="en-US" sz="2200" kern="1200"/>
            <a:t>Functional requirements are statements of the services the system must provide or descriptions of how some computations must be carried out. </a:t>
          </a:r>
        </a:p>
      </dsp:txBody>
      <dsp:txXfrm>
        <a:off x="1057183" y="1145944"/>
        <a:ext cx="9458416" cy="915310"/>
      </dsp:txXfrm>
    </dsp:sp>
    <dsp:sp modelId="{E11AC8A6-1720-4109-99B3-53A79D0D077B}">
      <dsp:nvSpPr>
        <dsp:cNvPr id="0" name=""/>
        <dsp:cNvSpPr/>
      </dsp:nvSpPr>
      <dsp:spPr>
        <a:xfrm>
          <a:off x="0" y="2290082"/>
          <a:ext cx="10515600" cy="91531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864171D-46F9-4B01-90F1-0094BE0701C7}">
      <dsp:nvSpPr>
        <dsp:cNvPr id="0" name=""/>
        <dsp:cNvSpPr/>
      </dsp:nvSpPr>
      <dsp:spPr>
        <a:xfrm>
          <a:off x="276881" y="2496027"/>
          <a:ext cx="503420" cy="50342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EBCAE0A-83C8-43AB-8CCA-83BA422A4C42}">
      <dsp:nvSpPr>
        <dsp:cNvPr id="0" name=""/>
        <dsp:cNvSpPr/>
      </dsp:nvSpPr>
      <dsp:spPr>
        <a:xfrm>
          <a:off x="1057183" y="2290082"/>
          <a:ext cx="945841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977900">
            <a:lnSpc>
              <a:spcPct val="100000"/>
            </a:lnSpc>
            <a:spcBef>
              <a:spcPct val="0"/>
            </a:spcBef>
            <a:spcAft>
              <a:spcPct val="35000"/>
            </a:spcAft>
            <a:buNone/>
          </a:pPr>
          <a:r>
            <a:rPr lang="en-US" sz="2200" kern="1200"/>
            <a:t>Non-functional requirements often constrain the developed system and process used. </a:t>
          </a:r>
        </a:p>
      </dsp:txBody>
      <dsp:txXfrm>
        <a:off x="1057183" y="2290082"/>
        <a:ext cx="9458416" cy="915310"/>
      </dsp:txXfrm>
    </dsp:sp>
    <dsp:sp modelId="{81A579E7-4D17-4E6F-A32B-49C4503EF16A}">
      <dsp:nvSpPr>
        <dsp:cNvPr id="0" name=""/>
        <dsp:cNvSpPr/>
      </dsp:nvSpPr>
      <dsp:spPr>
        <a:xfrm>
          <a:off x="0" y="3434221"/>
          <a:ext cx="10515600" cy="91531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1D30234-F984-4705-B05E-613D4ECE31E4}">
      <dsp:nvSpPr>
        <dsp:cNvPr id="0" name=""/>
        <dsp:cNvSpPr/>
      </dsp:nvSpPr>
      <dsp:spPr>
        <a:xfrm>
          <a:off x="276881" y="3640166"/>
          <a:ext cx="503420" cy="50342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ACE3742-4C05-4433-ACC8-0FC3F44FDBDC}">
      <dsp:nvSpPr>
        <dsp:cNvPr id="0" name=""/>
        <dsp:cNvSpPr/>
      </dsp:nvSpPr>
      <dsp:spPr>
        <a:xfrm>
          <a:off x="1057183" y="3434221"/>
          <a:ext cx="945841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977900">
            <a:lnSpc>
              <a:spcPct val="100000"/>
            </a:lnSpc>
            <a:spcBef>
              <a:spcPct val="0"/>
            </a:spcBef>
            <a:spcAft>
              <a:spcPct val="35000"/>
            </a:spcAft>
            <a:buNone/>
          </a:pPr>
          <a:r>
            <a:rPr lang="en-US" sz="2200" kern="1200"/>
            <a:t>They often relate to the system’s emergent properties and apply to the entire system.</a:t>
          </a:r>
        </a:p>
      </dsp:txBody>
      <dsp:txXfrm>
        <a:off x="1057183" y="3434221"/>
        <a:ext cx="9458416" cy="915310"/>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C1153E0-6219-42F9-8EF3-0882BF5C0AE1}">
      <dsp:nvSpPr>
        <dsp:cNvPr id="0" name=""/>
        <dsp:cNvSpPr/>
      </dsp:nvSpPr>
      <dsp:spPr>
        <a:xfrm>
          <a:off x="0" y="531"/>
          <a:ext cx="10515600" cy="124293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745CB43-76DE-43E4-A403-A1A61CC71F1E}">
      <dsp:nvSpPr>
        <dsp:cNvPr id="0" name=""/>
        <dsp:cNvSpPr/>
      </dsp:nvSpPr>
      <dsp:spPr>
        <a:xfrm>
          <a:off x="375988" y="280191"/>
          <a:ext cx="683614" cy="68361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A9BB990-589F-4489-8CD0-61845BDD4139}">
      <dsp:nvSpPr>
        <dsp:cNvPr id="0" name=""/>
        <dsp:cNvSpPr/>
      </dsp:nvSpPr>
      <dsp:spPr>
        <a:xfrm>
          <a:off x="1435590" y="531"/>
          <a:ext cx="908000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933450">
            <a:lnSpc>
              <a:spcPct val="100000"/>
            </a:lnSpc>
            <a:spcBef>
              <a:spcPct val="0"/>
            </a:spcBef>
            <a:spcAft>
              <a:spcPct val="35000"/>
            </a:spcAft>
            <a:buNone/>
          </a:pPr>
          <a:r>
            <a:rPr lang="en-US" sz="2100" kern="1200"/>
            <a:t>The requirements engineering process is iterative and includes requirements elicitation, specification and validation.</a:t>
          </a:r>
        </a:p>
      </dsp:txBody>
      <dsp:txXfrm>
        <a:off x="1435590" y="531"/>
        <a:ext cx="9080009" cy="1242935"/>
      </dsp:txXfrm>
    </dsp:sp>
    <dsp:sp modelId="{B6825A39-C11B-4072-9FD9-C889DA70B372}">
      <dsp:nvSpPr>
        <dsp:cNvPr id="0" name=""/>
        <dsp:cNvSpPr/>
      </dsp:nvSpPr>
      <dsp:spPr>
        <a:xfrm>
          <a:off x="0" y="1554201"/>
          <a:ext cx="10515600" cy="124293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892451F-6FBF-4123-94B4-1D574F4B8FDE}">
      <dsp:nvSpPr>
        <dsp:cNvPr id="0" name=""/>
        <dsp:cNvSpPr/>
      </dsp:nvSpPr>
      <dsp:spPr>
        <a:xfrm>
          <a:off x="375988" y="1833861"/>
          <a:ext cx="683614" cy="68361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7447250-2F64-4CE8-BF25-792001059BD3}">
      <dsp:nvSpPr>
        <dsp:cNvPr id="0" name=""/>
        <dsp:cNvSpPr/>
      </dsp:nvSpPr>
      <dsp:spPr>
        <a:xfrm>
          <a:off x="1435590" y="1554201"/>
          <a:ext cx="908000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933450">
            <a:lnSpc>
              <a:spcPct val="100000"/>
            </a:lnSpc>
            <a:spcBef>
              <a:spcPct val="0"/>
            </a:spcBef>
            <a:spcAft>
              <a:spcPct val="35000"/>
            </a:spcAft>
            <a:buNone/>
          </a:pPr>
          <a:r>
            <a:rPr lang="en-US" sz="2100" kern="1200"/>
            <a:t>Requirements elicitation is an iterative process representing a spiral of activities – requirements discovery, classification and organisation, requirements negotiation and documentation.</a:t>
          </a:r>
          <a:r>
            <a:rPr lang="en-GB" sz="2100" kern="1200"/>
            <a:t> </a:t>
          </a:r>
          <a:endParaRPr lang="en-US" sz="2100" kern="1200"/>
        </a:p>
      </dsp:txBody>
      <dsp:txXfrm>
        <a:off x="1435590" y="1554201"/>
        <a:ext cx="9080009" cy="1242935"/>
      </dsp:txXfrm>
    </dsp:sp>
    <dsp:sp modelId="{4D6FCEE6-3D53-4EAF-8311-38C22D6F3F13}">
      <dsp:nvSpPr>
        <dsp:cNvPr id="0" name=""/>
        <dsp:cNvSpPr/>
      </dsp:nvSpPr>
      <dsp:spPr>
        <a:xfrm>
          <a:off x="0" y="3107870"/>
          <a:ext cx="10515600" cy="124293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5E8D674-2DF2-467D-B605-3B74D06E2F1F}">
      <dsp:nvSpPr>
        <dsp:cNvPr id="0" name=""/>
        <dsp:cNvSpPr/>
      </dsp:nvSpPr>
      <dsp:spPr>
        <a:xfrm>
          <a:off x="375988" y="3387531"/>
          <a:ext cx="683614" cy="68361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471093C-7230-42F8-8D6A-CDFA85B7402E}">
      <dsp:nvSpPr>
        <dsp:cNvPr id="0" name=""/>
        <dsp:cNvSpPr/>
      </dsp:nvSpPr>
      <dsp:spPr>
        <a:xfrm>
          <a:off x="1435590" y="3107870"/>
          <a:ext cx="908000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933450">
            <a:lnSpc>
              <a:spcPct val="100000"/>
            </a:lnSpc>
            <a:spcBef>
              <a:spcPct val="0"/>
            </a:spcBef>
            <a:spcAft>
              <a:spcPct val="35000"/>
            </a:spcAft>
            <a:buNone/>
          </a:pPr>
          <a:r>
            <a:rPr lang="en-US" sz="2100" kern="1200"/>
            <a:t>You can use various techniques for requirements elicitation, including interviews and ethnography. User stories and scenarios may be used to facilitate discussions.</a:t>
          </a:r>
        </a:p>
      </dsp:txBody>
      <dsp:txXfrm>
        <a:off x="1435590" y="3107870"/>
        <a:ext cx="9080009" cy="1242935"/>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74B832-808D-45F6-AA28-A5777A289E4A}">
      <dsp:nvSpPr>
        <dsp:cNvPr id="0" name=""/>
        <dsp:cNvSpPr/>
      </dsp:nvSpPr>
      <dsp:spPr>
        <a:xfrm>
          <a:off x="0" y="707092"/>
          <a:ext cx="10515600" cy="130540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1F01C60-2433-49F0-9227-D3128B84DC12}">
      <dsp:nvSpPr>
        <dsp:cNvPr id="0" name=""/>
        <dsp:cNvSpPr/>
      </dsp:nvSpPr>
      <dsp:spPr>
        <a:xfrm>
          <a:off x="394883" y="1000807"/>
          <a:ext cx="717970" cy="71797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D8FC006-DC6C-4D3C-A161-65CC84EEDFE7}">
      <dsp:nvSpPr>
        <dsp:cNvPr id="0" name=""/>
        <dsp:cNvSpPr/>
      </dsp:nvSpPr>
      <dsp:spPr>
        <a:xfrm>
          <a:off x="1507738" y="707092"/>
          <a:ext cx="9007861" cy="13054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155" tIns="138155" rIns="138155" bIns="138155" numCol="1" spcCol="1270" anchor="ctr" anchorCtr="0">
          <a:noAutofit/>
        </a:bodyPr>
        <a:lstStyle/>
        <a:p>
          <a:pPr marL="0" lvl="0" indent="0" algn="l" defTabSz="977900">
            <a:lnSpc>
              <a:spcPct val="100000"/>
            </a:lnSpc>
            <a:spcBef>
              <a:spcPct val="0"/>
            </a:spcBef>
            <a:spcAft>
              <a:spcPct val="35000"/>
            </a:spcAft>
            <a:buNone/>
          </a:pPr>
          <a:r>
            <a:rPr lang="en-US" sz="2200" kern="1200"/>
            <a:t>Requirements specification formally documents the user and system requirements and creates a software requirements document.</a:t>
          </a:r>
        </a:p>
      </dsp:txBody>
      <dsp:txXfrm>
        <a:off x="1507738" y="707092"/>
        <a:ext cx="9007861" cy="1305401"/>
      </dsp:txXfrm>
    </dsp:sp>
    <dsp:sp modelId="{B8D0C004-0EA7-4F03-88C3-51253F7A34D8}">
      <dsp:nvSpPr>
        <dsp:cNvPr id="0" name=""/>
        <dsp:cNvSpPr/>
      </dsp:nvSpPr>
      <dsp:spPr>
        <a:xfrm>
          <a:off x="0" y="2338844"/>
          <a:ext cx="10515600" cy="130540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84A6E80-200C-45AE-8A82-8A268E567C89}">
      <dsp:nvSpPr>
        <dsp:cNvPr id="0" name=""/>
        <dsp:cNvSpPr/>
      </dsp:nvSpPr>
      <dsp:spPr>
        <a:xfrm>
          <a:off x="394883" y="2632559"/>
          <a:ext cx="717970" cy="71797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3E34E8A-D636-4514-99D1-95E276605978}">
      <dsp:nvSpPr>
        <dsp:cNvPr id="0" name=""/>
        <dsp:cNvSpPr/>
      </dsp:nvSpPr>
      <dsp:spPr>
        <a:xfrm>
          <a:off x="1507738" y="2338844"/>
          <a:ext cx="9007861" cy="13054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155" tIns="138155" rIns="138155" bIns="138155" numCol="1" spcCol="1270" anchor="ctr" anchorCtr="0">
          <a:noAutofit/>
        </a:bodyPr>
        <a:lstStyle/>
        <a:p>
          <a:pPr marL="0" lvl="0" indent="0" algn="l" defTabSz="977900">
            <a:lnSpc>
              <a:spcPct val="100000"/>
            </a:lnSpc>
            <a:spcBef>
              <a:spcPct val="0"/>
            </a:spcBef>
            <a:spcAft>
              <a:spcPct val="35000"/>
            </a:spcAft>
            <a:buNone/>
          </a:pPr>
          <a:r>
            <a:rPr lang="en-US" sz="2200" kern="1200"/>
            <a:t>The software requirements document is an agreed statement of the system requirements and should be organised so that system customers and developers can use it.</a:t>
          </a:r>
        </a:p>
      </dsp:txBody>
      <dsp:txXfrm>
        <a:off x="1507738" y="2338844"/>
        <a:ext cx="9007861" cy="1305401"/>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8BD9C3-1CC1-4EEA-9D88-E334A263098F}">
      <dsp:nvSpPr>
        <dsp:cNvPr id="0" name=""/>
        <dsp:cNvSpPr/>
      </dsp:nvSpPr>
      <dsp:spPr>
        <a:xfrm>
          <a:off x="0" y="707092"/>
          <a:ext cx="10515600" cy="130540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2C76302-562C-4250-969C-7C415936984B}">
      <dsp:nvSpPr>
        <dsp:cNvPr id="0" name=""/>
        <dsp:cNvSpPr/>
      </dsp:nvSpPr>
      <dsp:spPr>
        <a:xfrm>
          <a:off x="394883" y="1000807"/>
          <a:ext cx="717970" cy="71797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401D25A-B9A2-4516-AF1E-481FF219DA80}">
      <dsp:nvSpPr>
        <dsp:cNvPr id="0" name=""/>
        <dsp:cNvSpPr/>
      </dsp:nvSpPr>
      <dsp:spPr>
        <a:xfrm>
          <a:off x="1507738" y="707092"/>
          <a:ext cx="9007861" cy="13054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155" tIns="138155" rIns="138155" bIns="138155" numCol="1" spcCol="1270" anchor="ctr" anchorCtr="0">
          <a:noAutofit/>
        </a:bodyPr>
        <a:lstStyle/>
        <a:p>
          <a:pPr marL="0" lvl="0" indent="0" algn="l" defTabSz="977900">
            <a:lnSpc>
              <a:spcPct val="100000"/>
            </a:lnSpc>
            <a:spcBef>
              <a:spcPct val="0"/>
            </a:spcBef>
            <a:spcAft>
              <a:spcPct val="35000"/>
            </a:spcAft>
            <a:buNone/>
          </a:pPr>
          <a:r>
            <a:rPr lang="en-US" sz="2200" kern="1200"/>
            <a:t>Requirements validation is the process of checking the requirements for validity, consistency, completeness, realism and verifiability. </a:t>
          </a:r>
        </a:p>
      </dsp:txBody>
      <dsp:txXfrm>
        <a:off x="1507738" y="707092"/>
        <a:ext cx="9007861" cy="1305401"/>
      </dsp:txXfrm>
    </dsp:sp>
    <dsp:sp modelId="{1502755E-A986-4EAF-A684-58D079DB50FA}">
      <dsp:nvSpPr>
        <dsp:cNvPr id="0" name=""/>
        <dsp:cNvSpPr/>
      </dsp:nvSpPr>
      <dsp:spPr>
        <a:xfrm>
          <a:off x="0" y="2338844"/>
          <a:ext cx="10515600" cy="130540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80DBE4D-3A71-4E0C-9D08-D8D4FFB4A536}">
      <dsp:nvSpPr>
        <dsp:cNvPr id="0" name=""/>
        <dsp:cNvSpPr/>
      </dsp:nvSpPr>
      <dsp:spPr>
        <a:xfrm>
          <a:off x="394883" y="2632559"/>
          <a:ext cx="717970" cy="71797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C7317E9-6B2B-4CA4-9CEA-8FAD3A3F589F}">
      <dsp:nvSpPr>
        <dsp:cNvPr id="0" name=""/>
        <dsp:cNvSpPr/>
      </dsp:nvSpPr>
      <dsp:spPr>
        <a:xfrm>
          <a:off x="1507738" y="2338844"/>
          <a:ext cx="9007861" cy="13054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155" tIns="138155" rIns="138155" bIns="138155" numCol="1" spcCol="1270" anchor="ctr" anchorCtr="0">
          <a:noAutofit/>
        </a:bodyPr>
        <a:lstStyle/>
        <a:p>
          <a:pPr marL="0" lvl="0" indent="0" algn="l" defTabSz="977900">
            <a:lnSpc>
              <a:spcPct val="100000"/>
            </a:lnSpc>
            <a:spcBef>
              <a:spcPct val="0"/>
            </a:spcBef>
            <a:spcAft>
              <a:spcPct val="35000"/>
            </a:spcAft>
            <a:buNone/>
          </a:pPr>
          <a:r>
            <a:rPr lang="en-US" sz="2200" kern="1200"/>
            <a:t>Business, organizational and technical changes inevitably lead to changes to the requirements for a software system. Requirements management is the process of managing and controlling these changes.</a:t>
          </a:r>
        </a:p>
      </dsp:txBody>
      <dsp:txXfrm>
        <a:off x="1507738" y="2338844"/>
        <a:ext cx="9007861" cy="130540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026974-8F02-4C0C-8EF8-6B8EDF6D82FB}">
      <dsp:nvSpPr>
        <dsp:cNvPr id="0" name=""/>
        <dsp:cNvSpPr/>
      </dsp:nvSpPr>
      <dsp:spPr>
        <a:xfrm>
          <a:off x="0" y="325736"/>
          <a:ext cx="10515600" cy="722925"/>
        </a:xfrm>
        <a:prstGeom prst="rect">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16127" tIns="354076" rIns="816127" bIns="120904" numCol="1" spcCol="1270" anchor="t" anchorCtr="0">
          <a:noAutofit/>
        </a:bodyPr>
        <a:lstStyle/>
        <a:p>
          <a:pPr marL="171450" lvl="1" indent="-171450" algn="l" defTabSz="755650">
            <a:lnSpc>
              <a:spcPct val="90000"/>
            </a:lnSpc>
            <a:spcBef>
              <a:spcPct val="0"/>
            </a:spcBef>
            <a:spcAft>
              <a:spcPct val="15000"/>
            </a:spcAft>
            <a:buChar char="•"/>
          </a:pPr>
          <a:r>
            <a:rPr lang="fr-FR" sz="1700" kern="1200"/>
            <a:t>A client can add a product to his shopping basket</a:t>
          </a:r>
          <a:endParaRPr lang="en-US" sz="1700" kern="1200"/>
        </a:p>
      </dsp:txBody>
      <dsp:txXfrm>
        <a:off x="0" y="325736"/>
        <a:ext cx="10515600" cy="722925"/>
      </dsp:txXfrm>
    </dsp:sp>
    <dsp:sp modelId="{3250A8EC-0D2F-4A3D-B6E0-1CFE60F1FA12}">
      <dsp:nvSpPr>
        <dsp:cNvPr id="0" name=""/>
        <dsp:cNvSpPr/>
      </dsp:nvSpPr>
      <dsp:spPr>
        <a:xfrm>
          <a:off x="525780" y="74816"/>
          <a:ext cx="7360920" cy="501840"/>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755650">
            <a:lnSpc>
              <a:spcPct val="90000"/>
            </a:lnSpc>
            <a:spcBef>
              <a:spcPct val="0"/>
            </a:spcBef>
            <a:spcAft>
              <a:spcPct val="35000"/>
            </a:spcAft>
            <a:buNone/>
          </a:pPr>
          <a:r>
            <a:rPr lang="fr-FR" sz="1700" kern="1200"/>
            <a:t>Description of the required functionnality</a:t>
          </a:r>
          <a:endParaRPr lang="en-US" sz="1700" kern="1200"/>
        </a:p>
      </dsp:txBody>
      <dsp:txXfrm>
        <a:off x="550278" y="99314"/>
        <a:ext cx="7311924" cy="452844"/>
      </dsp:txXfrm>
    </dsp:sp>
    <dsp:sp modelId="{A21D3378-9400-4028-877E-9B00818FACA1}">
      <dsp:nvSpPr>
        <dsp:cNvPr id="0" name=""/>
        <dsp:cNvSpPr/>
      </dsp:nvSpPr>
      <dsp:spPr>
        <a:xfrm>
          <a:off x="0" y="1391382"/>
          <a:ext cx="10515600" cy="1552950"/>
        </a:xfrm>
        <a:prstGeom prst="rect">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16127" tIns="354076" rIns="816127" bIns="120904" numCol="1" spcCol="1270" anchor="t" anchorCtr="0">
          <a:noAutofit/>
        </a:bodyPr>
        <a:lstStyle/>
        <a:p>
          <a:pPr marL="171450" lvl="1" indent="-171450" algn="l" defTabSz="755650">
            <a:lnSpc>
              <a:spcPct val="90000"/>
            </a:lnSpc>
            <a:spcBef>
              <a:spcPct val="0"/>
            </a:spcBef>
            <a:spcAft>
              <a:spcPct val="15000"/>
            </a:spcAft>
            <a:buChar char="•"/>
          </a:pPr>
          <a:r>
            <a:rPr lang="fr-FR" sz="1700" kern="1200"/>
            <a:t>The product is added to the basket</a:t>
          </a:r>
          <a:endParaRPr lang="en-US" sz="1700" kern="1200"/>
        </a:p>
        <a:p>
          <a:pPr marL="171450" lvl="1" indent="-171450" algn="l" defTabSz="755650">
            <a:lnSpc>
              <a:spcPct val="90000"/>
            </a:lnSpc>
            <a:spcBef>
              <a:spcPct val="0"/>
            </a:spcBef>
            <a:spcAft>
              <a:spcPct val="15000"/>
            </a:spcAft>
            <a:buChar char="•"/>
          </a:pPr>
          <a:r>
            <a:rPr lang="fr-FR" sz="1700" kern="1200"/>
            <a:t>For some product, the client can select a quantity. The quantity is limited by the available stock</a:t>
          </a:r>
          <a:endParaRPr lang="en-US" sz="1700" kern="1200"/>
        </a:p>
        <a:p>
          <a:pPr marL="171450" lvl="1" indent="-171450" algn="l" defTabSz="755650">
            <a:lnSpc>
              <a:spcPct val="90000"/>
            </a:lnSpc>
            <a:spcBef>
              <a:spcPct val="0"/>
            </a:spcBef>
            <a:spcAft>
              <a:spcPct val="15000"/>
            </a:spcAft>
            <a:buChar char="•"/>
          </a:pPr>
          <a:r>
            <a:rPr lang="fr-FR" sz="1700" kern="1200"/>
            <a:t>The total cost of the basket is updated</a:t>
          </a:r>
          <a:endParaRPr lang="en-US" sz="1700" kern="1200"/>
        </a:p>
        <a:p>
          <a:pPr marL="171450" lvl="1" indent="-171450" algn="l" defTabSz="755650">
            <a:lnSpc>
              <a:spcPct val="90000"/>
            </a:lnSpc>
            <a:spcBef>
              <a:spcPct val="0"/>
            </a:spcBef>
            <a:spcAft>
              <a:spcPct val="15000"/>
            </a:spcAft>
            <a:buChar char="•"/>
          </a:pPr>
          <a:r>
            <a:rPr lang="fr-FR" sz="1700" kern="1200"/>
            <a:t>The product stock is updated provisionally</a:t>
          </a:r>
          <a:endParaRPr lang="en-US" sz="1700" kern="1200"/>
        </a:p>
      </dsp:txBody>
      <dsp:txXfrm>
        <a:off x="0" y="1391382"/>
        <a:ext cx="10515600" cy="1552950"/>
      </dsp:txXfrm>
    </dsp:sp>
    <dsp:sp modelId="{7DA5F755-577C-456D-B2DD-50A8AA1C0367}">
      <dsp:nvSpPr>
        <dsp:cNvPr id="0" name=""/>
        <dsp:cNvSpPr/>
      </dsp:nvSpPr>
      <dsp:spPr>
        <a:xfrm>
          <a:off x="525780" y="1140462"/>
          <a:ext cx="7360920" cy="501840"/>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755650">
            <a:lnSpc>
              <a:spcPct val="90000"/>
            </a:lnSpc>
            <a:spcBef>
              <a:spcPct val="0"/>
            </a:spcBef>
            <a:spcAft>
              <a:spcPct val="35000"/>
            </a:spcAft>
            <a:buNone/>
          </a:pPr>
          <a:r>
            <a:rPr lang="fr-FR" sz="1700" kern="1200"/>
            <a:t>Details of realisation</a:t>
          </a:r>
          <a:endParaRPr lang="en-US" sz="1700" kern="1200"/>
        </a:p>
      </dsp:txBody>
      <dsp:txXfrm>
        <a:off x="550278" y="1164960"/>
        <a:ext cx="7311924" cy="452844"/>
      </dsp:txXfrm>
    </dsp:sp>
    <dsp:sp modelId="{98AE2AA0-660A-4266-B2E9-B2BC414206ED}">
      <dsp:nvSpPr>
        <dsp:cNvPr id="0" name=""/>
        <dsp:cNvSpPr/>
      </dsp:nvSpPr>
      <dsp:spPr>
        <a:xfrm>
          <a:off x="0" y="3287052"/>
          <a:ext cx="10515600" cy="990675"/>
        </a:xfrm>
        <a:prstGeom prst="rect">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16127" tIns="354076" rIns="816127" bIns="120904" numCol="1" spcCol="1270" anchor="t" anchorCtr="0">
          <a:noAutofit/>
        </a:bodyPr>
        <a:lstStyle/>
        <a:p>
          <a:pPr marL="171450" lvl="1" indent="-171450" algn="l" defTabSz="755650">
            <a:lnSpc>
              <a:spcPct val="90000"/>
            </a:lnSpc>
            <a:spcBef>
              <a:spcPct val="0"/>
            </a:spcBef>
            <a:spcAft>
              <a:spcPct val="15000"/>
            </a:spcAft>
            <a:buChar char="•"/>
          </a:pPr>
          <a:r>
            <a:rPr lang="fr-FR" sz="1700" kern="1200"/>
            <a:t>High, medium, low</a:t>
          </a:r>
          <a:endParaRPr lang="en-US" sz="1700" kern="1200"/>
        </a:p>
        <a:p>
          <a:pPr marL="171450" lvl="1" indent="-171450" algn="l" defTabSz="755650">
            <a:lnSpc>
              <a:spcPct val="90000"/>
            </a:lnSpc>
            <a:spcBef>
              <a:spcPct val="0"/>
            </a:spcBef>
            <a:spcAft>
              <a:spcPct val="15000"/>
            </a:spcAft>
            <a:buChar char="•"/>
          </a:pPr>
          <a:r>
            <a:rPr lang="fr-FR" sz="1700" kern="1200"/>
            <a:t>Shall vs should</a:t>
          </a:r>
          <a:endParaRPr lang="en-US" sz="1700" kern="1200"/>
        </a:p>
      </dsp:txBody>
      <dsp:txXfrm>
        <a:off x="0" y="3287052"/>
        <a:ext cx="10515600" cy="990675"/>
      </dsp:txXfrm>
    </dsp:sp>
    <dsp:sp modelId="{1D21372E-2697-4758-8021-D6AC086D3B5E}">
      <dsp:nvSpPr>
        <dsp:cNvPr id="0" name=""/>
        <dsp:cNvSpPr/>
      </dsp:nvSpPr>
      <dsp:spPr>
        <a:xfrm>
          <a:off x="525780" y="3036132"/>
          <a:ext cx="7360920" cy="501840"/>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755650">
            <a:lnSpc>
              <a:spcPct val="90000"/>
            </a:lnSpc>
            <a:spcBef>
              <a:spcPct val="0"/>
            </a:spcBef>
            <a:spcAft>
              <a:spcPct val="35000"/>
            </a:spcAft>
            <a:buNone/>
          </a:pPr>
          <a:r>
            <a:rPr lang="fr-FR" sz="1700" kern="1200"/>
            <a:t>Requirements may have different priorities</a:t>
          </a:r>
          <a:endParaRPr lang="en-US" sz="1700" kern="1200"/>
        </a:p>
      </dsp:txBody>
      <dsp:txXfrm>
        <a:off x="550278" y="3060630"/>
        <a:ext cx="7311924" cy="45284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026974-8F02-4C0C-8EF8-6B8EDF6D82FB}">
      <dsp:nvSpPr>
        <dsp:cNvPr id="0" name=""/>
        <dsp:cNvSpPr/>
      </dsp:nvSpPr>
      <dsp:spPr>
        <a:xfrm>
          <a:off x="0" y="325736"/>
          <a:ext cx="10515600" cy="722925"/>
        </a:xfrm>
        <a:prstGeom prst="rect">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16127" tIns="354076" rIns="816127" bIns="120904" numCol="1" spcCol="1270" anchor="t" anchorCtr="0">
          <a:noAutofit/>
        </a:bodyPr>
        <a:lstStyle/>
        <a:p>
          <a:pPr marL="171450" lvl="1" indent="-171450" algn="l" defTabSz="755650">
            <a:lnSpc>
              <a:spcPct val="90000"/>
            </a:lnSpc>
            <a:spcBef>
              <a:spcPct val="0"/>
            </a:spcBef>
            <a:spcAft>
              <a:spcPct val="15000"/>
            </a:spcAft>
            <a:buChar char="•"/>
          </a:pPr>
          <a:r>
            <a:rPr lang="fr-FR" sz="1700" kern="1200" dirty="0"/>
            <a:t>The system </a:t>
          </a:r>
          <a:r>
            <a:rPr lang="fr-FR" sz="1700" kern="1200" dirty="0" err="1"/>
            <a:t>shall</a:t>
          </a:r>
          <a:r>
            <a:rPr lang="fr-FR" sz="1700" kern="1200" dirty="0"/>
            <a:t> </a:t>
          </a:r>
          <a:r>
            <a:rPr lang="fr-FR" sz="1700" kern="1200" dirty="0" err="1"/>
            <a:t>allows</a:t>
          </a:r>
          <a:r>
            <a:rPr lang="fr-FR" sz="1700" kern="1200" dirty="0"/>
            <a:t> the client to select a </a:t>
          </a:r>
          <a:r>
            <a:rPr lang="fr-FR" sz="1700" kern="1200" dirty="0" err="1"/>
            <a:t>product</a:t>
          </a:r>
          <a:r>
            <a:rPr lang="fr-FR" sz="1700" kern="1200" dirty="0"/>
            <a:t> and </a:t>
          </a:r>
          <a:r>
            <a:rPr lang="fr-FR" sz="1700" kern="1200" dirty="0" err="1"/>
            <a:t>add</a:t>
          </a:r>
          <a:r>
            <a:rPr lang="fr-FR" sz="1700" kern="1200" dirty="0"/>
            <a:t> </a:t>
          </a:r>
          <a:r>
            <a:rPr lang="fr-FR" sz="1700" kern="1200" dirty="0" err="1"/>
            <a:t>it</a:t>
          </a:r>
          <a:r>
            <a:rPr lang="fr-FR" sz="1700" kern="1200" dirty="0"/>
            <a:t> to the basket</a:t>
          </a:r>
          <a:endParaRPr lang="en-US" sz="1700" kern="1200" dirty="0"/>
        </a:p>
      </dsp:txBody>
      <dsp:txXfrm>
        <a:off x="0" y="325736"/>
        <a:ext cx="10515600" cy="722925"/>
      </dsp:txXfrm>
    </dsp:sp>
    <dsp:sp modelId="{3250A8EC-0D2F-4A3D-B6E0-1CFE60F1FA12}">
      <dsp:nvSpPr>
        <dsp:cNvPr id="0" name=""/>
        <dsp:cNvSpPr/>
      </dsp:nvSpPr>
      <dsp:spPr>
        <a:xfrm>
          <a:off x="525780" y="74816"/>
          <a:ext cx="7360920" cy="501840"/>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755650">
            <a:lnSpc>
              <a:spcPct val="90000"/>
            </a:lnSpc>
            <a:spcBef>
              <a:spcPct val="0"/>
            </a:spcBef>
            <a:spcAft>
              <a:spcPct val="35000"/>
            </a:spcAft>
            <a:buNone/>
          </a:pPr>
          <a:r>
            <a:rPr lang="fr-FR" sz="1700" kern="1200"/>
            <a:t>Description of the required functionnality</a:t>
          </a:r>
          <a:endParaRPr lang="en-US" sz="1700" kern="1200"/>
        </a:p>
      </dsp:txBody>
      <dsp:txXfrm>
        <a:off x="550278" y="99314"/>
        <a:ext cx="7311924" cy="452844"/>
      </dsp:txXfrm>
    </dsp:sp>
    <dsp:sp modelId="{A21D3378-9400-4028-877E-9B00818FACA1}">
      <dsp:nvSpPr>
        <dsp:cNvPr id="0" name=""/>
        <dsp:cNvSpPr/>
      </dsp:nvSpPr>
      <dsp:spPr>
        <a:xfrm>
          <a:off x="0" y="1391382"/>
          <a:ext cx="10515600" cy="1552950"/>
        </a:xfrm>
        <a:prstGeom prst="rect">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16127" tIns="354076" rIns="816127" bIns="120904" numCol="1" spcCol="1270" anchor="t" anchorCtr="0">
          <a:noAutofit/>
        </a:bodyPr>
        <a:lstStyle/>
        <a:p>
          <a:pPr marL="171450" lvl="1" indent="-171450" algn="l" defTabSz="755650">
            <a:lnSpc>
              <a:spcPct val="90000"/>
            </a:lnSpc>
            <a:spcBef>
              <a:spcPct val="0"/>
            </a:spcBef>
            <a:spcAft>
              <a:spcPct val="15000"/>
            </a:spcAft>
            <a:buChar char="•"/>
          </a:pPr>
          <a:r>
            <a:rPr lang="fr-FR" sz="1700" kern="1200" dirty="0"/>
            <a:t>The </a:t>
          </a:r>
          <a:r>
            <a:rPr lang="fr-FR" sz="1700" kern="1200" dirty="0" err="1"/>
            <a:t>product</a:t>
          </a:r>
          <a:r>
            <a:rPr lang="fr-FR" sz="1700" kern="1200" dirty="0"/>
            <a:t> </a:t>
          </a:r>
          <a:r>
            <a:rPr lang="fr-FR" sz="1700" kern="1200" dirty="0" err="1"/>
            <a:t>is</a:t>
          </a:r>
          <a:r>
            <a:rPr lang="fr-FR" sz="1700" kern="1200" dirty="0"/>
            <a:t> </a:t>
          </a:r>
          <a:r>
            <a:rPr lang="fr-FR" sz="1700" kern="1200" dirty="0" err="1"/>
            <a:t>added</a:t>
          </a:r>
          <a:r>
            <a:rPr lang="fr-FR" sz="1700" kern="1200" dirty="0"/>
            <a:t> to the </a:t>
          </a:r>
          <a:r>
            <a:rPr lang="fr-FR" sz="1700" b="1" kern="1200" dirty="0"/>
            <a:t>basket</a:t>
          </a:r>
          <a:endParaRPr lang="en-US" sz="1700" b="1" kern="1200" dirty="0"/>
        </a:p>
        <a:p>
          <a:pPr marL="171450" lvl="1" indent="-171450" algn="l" defTabSz="755650">
            <a:lnSpc>
              <a:spcPct val="90000"/>
            </a:lnSpc>
            <a:spcBef>
              <a:spcPct val="0"/>
            </a:spcBef>
            <a:spcAft>
              <a:spcPct val="15000"/>
            </a:spcAft>
            <a:buChar char="•"/>
          </a:pPr>
          <a:r>
            <a:rPr lang="fr-FR" sz="1700" kern="1200" dirty="0"/>
            <a:t>For </a:t>
          </a:r>
          <a:r>
            <a:rPr lang="fr-FR" sz="1700" kern="1200" dirty="0" err="1"/>
            <a:t>some</a:t>
          </a:r>
          <a:r>
            <a:rPr lang="fr-FR" sz="1700" kern="1200" dirty="0"/>
            <a:t> </a:t>
          </a:r>
          <a:r>
            <a:rPr lang="fr-FR" sz="1700" kern="1200" dirty="0" err="1"/>
            <a:t>product</a:t>
          </a:r>
          <a:r>
            <a:rPr lang="fr-FR" sz="1700" kern="1200" dirty="0"/>
            <a:t>, the client can select a </a:t>
          </a:r>
          <a:r>
            <a:rPr lang="fr-FR" sz="1700" kern="1200" dirty="0" err="1"/>
            <a:t>quantity</a:t>
          </a:r>
          <a:r>
            <a:rPr lang="fr-FR" sz="1700" kern="1200" dirty="0"/>
            <a:t>. The </a:t>
          </a:r>
          <a:r>
            <a:rPr lang="fr-FR" sz="1700" kern="1200" dirty="0" err="1"/>
            <a:t>available</a:t>
          </a:r>
          <a:r>
            <a:rPr lang="fr-FR" sz="1700" kern="1200" dirty="0"/>
            <a:t> stock </a:t>
          </a:r>
          <a:r>
            <a:rPr lang="fr-FR" sz="1700" kern="1200" dirty="0" err="1"/>
            <a:t>limits</a:t>
          </a:r>
          <a:r>
            <a:rPr lang="fr-FR" sz="1700" kern="1200" dirty="0"/>
            <a:t> the </a:t>
          </a:r>
          <a:r>
            <a:rPr lang="fr-FR" sz="1700" kern="1200" dirty="0" err="1"/>
            <a:t>quantity</a:t>
          </a:r>
          <a:endParaRPr lang="en-US" sz="1700" kern="1200" dirty="0"/>
        </a:p>
        <a:p>
          <a:pPr marL="171450" lvl="1" indent="-171450" algn="l" defTabSz="755650">
            <a:lnSpc>
              <a:spcPct val="90000"/>
            </a:lnSpc>
            <a:spcBef>
              <a:spcPct val="0"/>
            </a:spcBef>
            <a:spcAft>
              <a:spcPct val="15000"/>
            </a:spcAft>
            <a:buChar char="•"/>
          </a:pPr>
          <a:r>
            <a:rPr lang="fr-FR" sz="1700" kern="1200" dirty="0"/>
            <a:t>The total </a:t>
          </a:r>
          <a:r>
            <a:rPr lang="fr-FR" sz="1700" kern="1200" dirty="0" err="1"/>
            <a:t>cost</a:t>
          </a:r>
          <a:r>
            <a:rPr lang="fr-FR" sz="1700" kern="1200" dirty="0"/>
            <a:t> of the basket </a:t>
          </a:r>
          <a:r>
            <a:rPr lang="fr-FR" sz="1700" kern="1200" dirty="0" err="1"/>
            <a:t>is</a:t>
          </a:r>
          <a:r>
            <a:rPr lang="fr-FR" sz="1700" kern="1200" dirty="0"/>
            <a:t> </a:t>
          </a:r>
          <a:r>
            <a:rPr lang="fr-FR" sz="1700" kern="1200" dirty="0" err="1"/>
            <a:t>updated</a:t>
          </a:r>
          <a:endParaRPr lang="en-US" sz="1700" kern="1200" dirty="0"/>
        </a:p>
        <a:p>
          <a:pPr marL="171450" lvl="1" indent="-171450" algn="l" defTabSz="755650">
            <a:lnSpc>
              <a:spcPct val="90000"/>
            </a:lnSpc>
            <a:spcBef>
              <a:spcPct val="0"/>
            </a:spcBef>
            <a:spcAft>
              <a:spcPct val="15000"/>
            </a:spcAft>
            <a:buChar char="•"/>
          </a:pPr>
          <a:r>
            <a:rPr lang="fr-FR" sz="1700" kern="1200" dirty="0"/>
            <a:t>The </a:t>
          </a:r>
          <a:r>
            <a:rPr lang="fr-FR" sz="1700" kern="1200" dirty="0" err="1"/>
            <a:t>product</a:t>
          </a:r>
          <a:r>
            <a:rPr lang="fr-FR" sz="1700" kern="1200" dirty="0"/>
            <a:t> stock </a:t>
          </a:r>
          <a:r>
            <a:rPr lang="fr-FR" sz="1700" kern="1200" dirty="0" err="1"/>
            <a:t>is</a:t>
          </a:r>
          <a:r>
            <a:rPr lang="fr-FR" sz="1700" kern="1200" dirty="0"/>
            <a:t> </a:t>
          </a:r>
          <a:r>
            <a:rPr lang="fr-FR" sz="1700" kern="1200" dirty="0" err="1"/>
            <a:t>updated</a:t>
          </a:r>
          <a:r>
            <a:rPr lang="fr-FR" sz="1700" kern="1200" dirty="0"/>
            <a:t> </a:t>
          </a:r>
          <a:r>
            <a:rPr lang="fr-FR" sz="1700" kern="1200" dirty="0" err="1"/>
            <a:t>provisionally</a:t>
          </a:r>
          <a:endParaRPr lang="en-US" sz="1700" kern="1200" dirty="0"/>
        </a:p>
      </dsp:txBody>
      <dsp:txXfrm>
        <a:off x="0" y="1391382"/>
        <a:ext cx="10515600" cy="1552950"/>
      </dsp:txXfrm>
    </dsp:sp>
    <dsp:sp modelId="{7DA5F755-577C-456D-B2DD-50A8AA1C0367}">
      <dsp:nvSpPr>
        <dsp:cNvPr id="0" name=""/>
        <dsp:cNvSpPr/>
      </dsp:nvSpPr>
      <dsp:spPr>
        <a:xfrm>
          <a:off x="525780" y="1140462"/>
          <a:ext cx="7360920" cy="501840"/>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755650">
            <a:lnSpc>
              <a:spcPct val="90000"/>
            </a:lnSpc>
            <a:spcBef>
              <a:spcPct val="0"/>
            </a:spcBef>
            <a:spcAft>
              <a:spcPct val="35000"/>
            </a:spcAft>
            <a:buNone/>
          </a:pPr>
          <a:r>
            <a:rPr lang="fr-FR" sz="1700" kern="1200"/>
            <a:t>Details of realisation</a:t>
          </a:r>
          <a:endParaRPr lang="en-US" sz="1700" kern="1200"/>
        </a:p>
      </dsp:txBody>
      <dsp:txXfrm>
        <a:off x="550278" y="1164960"/>
        <a:ext cx="7311924" cy="452844"/>
      </dsp:txXfrm>
    </dsp:sp>
    <dsp:sp modelId="{98AE2AA0-660A-4266-B2E9-B2BC414206ED}">
      <dsp:nvSpPr>
        <dsp:cNvPr id="0" name=""/>
        <dsp:cNvSpPr/>
      </dsp:nvSpPr>
      <dsp:spPr>
        <a:xfrm>
          <a:off x="0" y="3287052"/>
          <a:ext cx="10515600" cy="990675"/>
        </a:xfrm>
        <a:prstGeom prst="rect">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16127" tIns="354076" rIns="816127" bIns="120904" numCol="1" spcCol="1270" anchor="t" anchorCtr="0">
          <a:noAutofit/>
        </a:bodyPr>
        <a:lstStyle/>
        <a:p>
          <a:pPr marL="171450" lvl="1" indent="-171450" algn="l" defTabSz="755650">
            <a:lnSpc>
              <a:spcPct val="90000"/>
            </a:lnSpc>
            <a:spcBef>
              <a:spcPct val="0"/>
            </a:spcBef>
            <a:spcAft>
              <a:spcPct val="15000"/>
            </a:spcAft>
            <a:buChar char="•"/>
          </a:pPr>
          <a:r>
            <a:rPr lang="fr-FR" sz="1700" kern="1200"/>
            <a:t>High, medium, low</a:t>
          </a:r>
          <a:endParaRPr lang="en-US" sz="1700" kern="1200"/>
        </a:p>
        <a:p>
          <a:pPr marL="171450" lvl="1" indent="-171450" algn="l" defTabSz="755650">
            <a:lnSpc>
              <a:spcPct val="90000"/>
            </a:lnSpc>
            <a:spcBef>
              <a:spcPct val="0"/>
            </a:spcBef>
            <a:spcAft>
              <a:spcPct val="15000"/>
            </a:spcAft>
            <a:buChar char="•"/>
          </a:pPr>
          <a:r>
            <a:rPr lang="fr-FR" sz="1700" kern="1200"/>
            <a:t>Shall vs should</a:t>
          </a:r>
          <a:endParaRPr lang="en-US" sz="1700" kern="1200"/>
        </a:p>
      </dsp:txBody>
      <dsp:txXfrm>
        <a:off x="0" y="3287052"/>
        <a:ext cx="10515600" cy="990675"/>
      </dsp:txXfrm>
    </dsp:sp>
    <dsp:sp modelId="{1D21372E-2697-4758-8021-D6AC086D3B5E}">
      <dsp:nvSpPr>
        <dsp:cNvPr id="0" name=""/>
        <dsp:cNvSpPr/>
      </dsp:nvSpPr>
      <dsp:spPr>
        <a:xfrm>
          <a:off x="525780" y="3036132"/>
          <a:ext cx="7360920" cy="501840"/>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755650">
            <a:lnSpc>
              <a:spcPct val="90000"/>
            </a:lnSpc>
            <a:spcBef>
              <a:spcPct val="0"/>
            </a:spcBef>
            <a:spcAft>
              <a:spcPct val="35000"/>
            </a:spcAft>
            <a:buNone/>
          </a:pPr>
          <a:r>
            <a:rPr lang="fr-FR" sz="1700" kern="1200"/>
            <a:t>Requirements may have different priorities</a:t>
          </a:r>
          <a:endParaRPr lang="en-US" sz="1700" kern="1200"/>
        </a:p>
      </dsp:txBody>
      <dsp:txXfrm>
        <a:off x="550278" y="3060630"/>
        <a:ext cx="7311924" cy="45284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BA5239-CB93-4788-A9E5-43AFF8469429}">
      <dsp:nvSpPr>
        <dsp:cNvPr id="0" name=""/>
        <dsp:cNvSpPr/>
      </dsp:nvSpPr>
      <dsp:spPr>
        <a:xfrm>
          <a:off x="0" y="2663"/>
          <a:ext cx="6666833" cy="0"/>
        </a:xfrm>
        <a:prstGeom prst="line">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w="6350" cap="flat" cmpd="sng" algn="ctr">
          <a:solidFill>
            <a:schemeClr val="dk2">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9DA5A74E-7587-4883-96CC-7CA13774147C}">
      <dsp:nvSpPr>
        <dsp:cNvPr id="0" name=""/>
        <dsp:cNvSpPr/>
      </dsp:nvSpPr>
      <dsp:spPr>
        <a:xfrm>
          <a:off x="0" y="2663"/>
          <a:ext cx="6666833" cy="18161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4310" tIns="194310" rIns="194310" bIns="194310" numCol="1" spcCol="1270" anchor="t" anchorCtr="0">
          <a:noAutofit/>
        </a:bodyPr>
        <a:lstStyle/>
        <a:p>
          <a:pPr marL="0" lvl="0" indent="0" algn="l" defTabSz="2266950">
            <a:lnSpc>
              <a:spcPct val="90000"/>
            </a:lnSpc>
            <a:spcBef>
              <a:spcPct val="0"/>
            </a:spcBef>
            <a:spcAft>
              <a:spcPct val="35000"/>
            </a:spcAft>
            <a:buNone/>
          </a:pPr>
          <a:r>
            <a:rPr lang="fr-FR" sz="5100" kern="1200"/>
            <a:t>Waterfall Model</a:t>
          </a:r>
          <a:endParaRPr lang="en-US" sz="5100" kern="1200"/>
        </a:p>
      </dsp:txBody>
      <dsp:txXfrm>
        <a:off x="0" y="2663"/>
        <a:ext cx="6666833" cy="1816197"/>
      </dsp:txXfrm>
    </dsp:sp>
    <dsp:sp modelId="{DD6A0276-0D1C-4EA1-834A-AD5B246713C3}">
      <dsp:nvSpPr>
        <dsp:cNvPr id="0" name=""/>
        <dsp:cNvSpPr/>
      </dsp:nvSpPr>
      <dsp:spPr>
        <a:xfrm>
          <a:off x="0" y="1818861"/>
          <a:ext cx="6666833" cy="0"/>
        </a:xfrm>
        <a:prstGeom prst="line">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w="6350" cap="flat" cmpd="sng" algn="ctr">
          <a:solidFill>
            <a:schemeClr val="dk2">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3004FCE7-9CCD-4D11-8DED-7C63E22A9B8A}">
      <dsp:nvSpPr>
        <dsp:cNvPr id="0" name=""/>
        <dsp:cNvSpPr/>
      </dsp:nvSpPr>
      <dsp:spPr>
        <a:xfrm>
          <a:off x="0" y="1818861"/>
          <a:ext cx="6666833" cy="18161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4310" tIns="194310" rIns="194310" bIns="194310" numCol="1" spcCol="1270" anchor="t" anchorCtr="0">
          <a:noAutofit/>
        </a:bodyPr>
        <a:lstStyle/>
        <a:p>
          <a:pPr marL="0" lvl="0" indent="0" algn="l" defTabSz="2266950">
            <a:lnSpc>
              <a:spcPct val="90000"/>
            </a:lnSpc>
            <a:spcBef>
              <a:spcPct val="0"/>
            </a:spcBef>
            <a:spcAft>
              <a:spcPct val="35000"/>
            </a:spcAft>
            <a:buNone/>
          </a:pPr>
          <a:r>
            <a:rPr lang="fr-FR" sz="5100" kern="1200"/>
            <a:t>Agile Approaches and Iterative methods</a:t>
          </a:r>
          <a:endParaRPr lang="en-US" sz="5100" kern="1200"/>
        </a:p>
      </dsp:txBody>
      <dsp:txXfrm>
        <a:off x="0" y="1818861"/>
        <a:ext cx="6666833" cy="1816197"/>
      </dsp:txXfrm>
    </dsp:sp>
    <dsp:sp modelId="{72F048CD-1FE0-4800-B0A5-AFFED31B03DC}">
      <dsp:nvSpPr>
        <dsp:cNvPr id="0" name=""/>
        <dsp:cNvSpPr/>
      </dsp:nvSpPr>
      <dsp:spPr>
        <a:xfrm>
          <a:off x="0" y="3635058"/>
          <a:ext cx="6666833" cy="0"/>
        </a:xfrm>
        <a:prstGeom prst="line">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w="6350" cap="flat" cmpd="sng" algn="ctr">
          <a:solidFill>
            <a:schemeClr val="dk2">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6ADD39DB-627E-4664-B44F-221D5DC170E6}">
      <dsp:nvSpPr>
        <dsp:cNvPr id="0" name=""/>
        <dsp:cNvSpPr/>
      </dsp:nvSpPr>
      <dsp:spPr>
        <a:xfrm>
          <a:off x="0" y="3635058"/>
          <a:ext cx="6666833" cy="18161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4310" tIns="194310" rIns="194310" bIns="194310" numCol="1" spcCol="1270" anchor="t" anchorCtr="0">
          <a:noAutofit/>
        </a:bodyPr>
        <a:lstStyle/>
        <a:p>
          <a:pPr marL="0" lvl="0" indent="0" algn="l" defTabSz="2266950">
            <a:lnSpc>
              <a:spcPct val="90000"/>
            </a:lnSpc>
            <a:spcBef>
              <a:spcPct val="0"/>
            </a:spcBef>
            <a:spcAft>
              <a:spcPct val="35000"/>
            </a:spcAft>
            <a:buNone/>
          </a:pPr>
          <a:r>
            <a:rPr lang="fr-FR" sz="5100" kern="1200"/>
            <a:t>Hybrid Approaches and tailored methods</a:t>
          </a:r>
          <a:endParaRPr lang="en-US" sz="5100" kern="1200"/>
        </a:p>
      </dsp:txBody>
      <dsp:txXfrm>
        <a:off x="0" y="3635058"/>
        <a:ext cx="6666833" cy="181619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172E3DE-516E-4EE2-8131-8EF40F1F38A6}">
      <dsp:nvSpPr>
        <dsp:cNvPr id="0" name=""/>
        <dsp:cNvSpPr/>
      </dsp:nvSpPr>
      <dsp:spPr>
        <a:xfrm>
          <a:off x="10777" y="870267"/>
          <a:ext cx="1792779" cy="537833"/>
        </a:xfrm>
        <a:prstGeom prst="chevron">
          <a:avLst>
            <a:gd name="adj" fmla="val 3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6408" tIns="66408" rIns="66408" bIns="66408" numCol="1" spcCol="1270" anchor="ctr" anchorCtr="0">
          <a:noAutofit/>
        </a:bodyPr>
        <a:lstStyle/>
        <a:p>
          <a:pPr marL="0" lvl="0" indent="0" algn="ctr" defTabSz="1022350">
            <a:lnSpc>
              <a:spcPct val="90000"/>
            </a:lnSpc>
            <a:spcBef>
              <a:spcPct val="0"/>
            </a:spcBef>
            <a:spcAft>
              <a:spcPct val="35000"/>
            </a:spcAft>
            <a:buNone/>
          </a:pPr>
          <a:r>
            <a:rPr lang="en-US" sz="2300" kern="1200"/>
            <a:t>Identify</a:t>
          </a:r>
        </a:p>
      </dsp:txBody>
      <dsp:txXfrm>
        <a:off x="172127" y="870267"/>
        <a:ext cx="1470079" cy="537833"/>
      </dsp:txXfrm>
    </dsp:sp>
    <dsp:sp modelId="{057063EC-946C-4813-97BC-5B70B60A3AD5}">
      <dsp:nvSpPr>
        <dsp:cNvPr id="0" name=""/>
        <dsp:cNvSpPr/>
      </dsp:nvSpPr>
      <dsp:spPr>
        <a:xfrm>
          <a:off x="10777" y="1408101"/>
          <a:ext cx="1631429" cy="2072968"/>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919" tIns="128919" rIns="128919" bIns="257838" numCol="1" spcCol="1270" anchor="t" anchorCtr="0">
          <a:noAutofit/>
        </a:bodyPr>
        <a:lstStyle/>
        <a:p>
          <a:pPr marL="0" lvl="0" indent="0" algn="l" defTabSz="755650">
            <a:lnSpc>
              <a:spcPct val="90000"/>
            </a:lnSpc>
            <a:spcBef>
              <a:spcPct val="0"/>
            </a:spcBef>
            <a:spcAft>
              <a:spcPct val="35000"/>
            </a:spcAft>
            <a:buNone/>
          </a:pPr>
          <a:r>
            <a:rPr lang="en-US" sz="1700" kern="1200"/>
            <a:t>Identify the stakeholders</a:t>
          </a:r>
        </a:p>
      </dsp:txBody>
      <dsp:txXfrm>
        <a:off x="10777" y="1408101"/>
        <a:ext cx="1631429" cy="2072968"/>
      </dsp:txXfrm>
    </dsp:sp>
    <dsp:sp modelId="{A3B6AB08-33CD-43D7-9278-896139D2D38B}">
      <dsp:nvSpPr>
        <dsp:cNvPr id="0" name=""/>
        <dsp:cNvSpPr/>
      </dsp:nvSpPr>
      <dsp:spPr>
        <a:xfrm>
          <a:off x="1751030" y="870267"/>
          <a:ext cx="1792779" cy="537833"/>
        </a:xfrm>
        <a:prstGeom prst="chevron">
          <a:avLst>
            <a:gd name="adj" fmla="val 3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6408" tIns="66408" rIns="66408" bIns="66408" numCol="1" spcCol="1270" anchor="ctr" anchorCtr="0">
          <a:noAutofit/>
        </a:bodyPr>
        <a:lstStyle/>
        <a:p>
          <a:pPr marL="0" lvl="0" indent="0" algn="ctr" defTabSz="1022350">
            <a:lnSpc>
              <a:spcPct val="90000"/>
            </a:lnSpc>
            <a:spcBef>
              <a:spcPct val="0"/>
            </a:spcBef>
            <a:spcAft>
              <a:spcPct val="35000"/>
            </a:spcAft>
            <a:buNone/>
          </a:pPr>
          <a:r>
            <a:rPr lang="en-US" sz="2300" kern="1200"/>
            <a:t>Prioritize</a:t>
          </a:r>
        </a:p>
      </dsp:txBody>
      <dsp:txXfrm>
        <a:off x="1912380" y="870267"/>
        <a:ext cx="1470079" cy="537833"/>
      </dsp:txXfrm>
    </dsp:sp>
    <dsp:sp modelId="{AC6EADF7-406B-4915-B0E8-B329D731238E}">
      <dsp:nvSpPr>
        <dsp:cNvPr id="0" name=""/>
        <dsp:cNvSpPr/>
      </dsp:nvSpPr>
      <dsp:spPr>
        <a:xfrm>
          <a:off x="1751030" y="1408101"/>
          <a:ext cx="1631429" cy="2072968"/>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919" tIns="128919" rIns="128919" bIns="257838" numCol="1" spcCol="1270" anchor="t" anchorCtr="0">
          <a:noAutofit/>
        </a:bodyPr>
        <a:lstStyle/>
        <a:p>
          <a:pPr marL="0" lvl="0" indent="0" algn="l" defTabSz="755650">
            <a:lnSpc>
              <a:spcPct val="90000"/>
            </a:lnSpc>
            <a:spcBef>
              <a:spcPct val="0"/>
            </a:spcBef>
            <a:spcAft>
              <a:spcPct val="35000"/>
            </a:spcAft>
            <a:buNone/>
          </a:pPr>
          <a:r>
            <a:rPr lang="en-US" sz="1700" kern="1200"/>
            <a:t>Prioritize the stakeholders</a:t>
          </a:r>
        </a:p>
      </dsp:txBody>
      <dsp:txXfrm>
        <a:off x="1751030" y="1408101"/>
        <a:ext cx="1631429" cy="2072968"/>
      </dsp:txXfrm>
    </dsp:sp>
    <dsp:sp modelId="{3107ECAD-421B-426B-9322-E29EE687720E}">
      <dsp:nvSpPr>
        <dsp:cNvPr id="0" name=""/>
        <dsp:cNvSpPr/>
      </dsp:nvSpPr>
      <dsp:spPr>
        <a:xfrm>
          <a:off x="3491283" y="870267"/>
          <a:ext cx="1792779" cy="537833"/>
        </a:xfrm>
        <a:prstGeom prst="chevron">
          <a:avLst>
            <a:gd name="adj" fmla="val 3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6408" tIns="66408" rIns="66408" bIns="66408" numCol="1" spcCol="1270" anchor="ctr" anchorCtr="0">
          <a:noAutofit/>
        </a:bodyPr>
        <a:lstStyle/>
        <a:p>
          <a:pPr marL="0" lvl="0" indent="0" algn="ctr" defTabSz="1022350">
            <a:lnSpc>
              <a:spcPct val="90000"/>
            </a:lnSpc>
            <a:spcBef>
              <a:spcPct val="0"/>
            </a:spcBef>
            <a:spcAft>
              <a:spcPct val="35000"/>
            </a:spcAft>
            <a:buNone/>
          </a:pPr>
          <a:r>
            <a:rPr lang="en-US" sz="2300" kern="1200"/>
            <a:t>Determine</a:t>
          </a:r>
        </a:p>
      </dsp:txBody>
      <dsp:txXfrm>
        <a:off x="3652633" y="870267"/>
        <a:ext cx="1470079" cy="537833"/>
      </dsp:txXfrm>
    </dsp:sp>
    <dsp:sp modelId="{E06CCDBE-63F6-4FFA-B342-5F0EA3E31C10}">
      <dsp:nvSpPr>
        <dsp:cNvPr id="0" name=""/>
        <dsp:cNvSpPr/>
      </dsp:nvSpPr>
      <dsp:spPr>
        <a:xfrm>
          <a:off x="3491283" y="1408101"/>
          <a:ext cx="1631429" cy="2072968"/>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919" tIns="128919" rIns="128919" bIns="257838" numCol="1" spcCol="1270" anchor="t" anchorCtr="0">
          <a:noAutofit/>
        </a:bodyPr>
        <a:lstStyle/>
        <a:p>
          <a:pPr marL="0" lvl="0" indent="0" algn="l" defTabSz="755650">
            <a:lnSpc>
              <a:spcPct val="90000"/>
            </a:lnSpc>
            <a:spcBef>
              <a:spcPct val="0"/>
            </a:spcBef>
            <a:spcAft>
              <a:spcPct val="35000"/>
            </a:spcAft>
            <a:buNone/>
          </a:pPr>
          <a:r>
            <a:rPr lang="en-US" sz="1700" kern="1200" dirty="0"/>
            <a:t>Determine stakeholders expectations</a:t>
          </a:r>
        </a:p>
      </dsp:txBody>
      <dsp:txXfrm>
        <a:off x="3491283" y="1408101"/>
        <a:ext cx="1631429" cy="2072968"/>
      </dsp:txXfrm>
    </dsp:sp>
    <dsp:sp modelId="{34CD4BA0-54A4-4BDB-B2F4-B2110FCEF365}">
      <dsp:nvSpPr>
        <dsp:cNvPr id="0" name=""/>
        <dsp:cNvSpPr/>
      </dsp:nvSpPr>
      <dsp:spPr>
        <a:xfrm>
          <a:off x="5231536" y="870267"/>
          <a:ext cx="1792779" cy="537833"/>
        </a:xfrm>
        <a:prstGeom prst="chevron">
          <a:avLst>
            <a:gd name="adj" fmla="val 3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6408" tIns="66408" rIns="66408" bIns="66408" numCol="1" spcCol="1270" anchor="ctr" anchorCtr="0">
          <a:noAutofit/>
        </a:bodyPr>
        <a:lstStyle/>
        <a:p>
          <a:pPr marL="0" lvl="0" indent="0" algn="ctr" defTabSz="1022350">
            <a:lnSpc>
              <a:spcPct val="90000"/>
            </a:lnSpc>
            <a:spcBef>
              <a:spcPct val="0"/>
            </a:spcBef>
            <a:spcAft>
              <a:spcPct val="35000"/>
            </a:spcAft>
            <a:buNone/>
          </a:pPr>
          <a:r>
            <a:rPr lang="en-US" sz="2300" kern="1200"/>
            <a:t>Analyze</a:t>
          </a:r>
        </a:p>
      </dsp:txBody>
      <dsp:txXfrm>
        <a:off x="5392886" y="870267"/>
        <a:ext cx="1470079" cy="537833"/>
      </dsp:txXfrm>
    </dsp:sp>
    <dsp:sp modelId="{C59716C6-A8F8-40D8-B75B-5F7537FC65AC}">
      <dsp:nvSpPr>
        <dsp:cNvPr id="0" name=""/>
        <dsp:cNvSpPr/>
      </dsp:nvSpPr>
      <dsp:spPr>
        <a:xfrm>
          <a:off x="5231536" y="1408101"/>
          <a:ext cx="1631429" cy="2072968"/>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919" tIns="128919" rIns="128919" bIns="257838" numCol="1" spcCol="1270" anchor="t" anchorCtr="0">
          <a:noAutofit/>
        </a:bodyPr>
        <a:lstStyle/>
        <a:p>
          <a:pPr marL="0" lvl="0" indent="0" algn="l" defTabSz="755650">
            <a:lnSpc>
              <a:spcPct val="90000"/>
            </a:lnSpc>
            <a:spcBef>
              <a:spcPct val="0"/>
            </a:spcBef>
            <a:spcAft>
              <a:spcPct val="35000"/>
            </a:spcAft>
            <a:buNone/>
          </a:pPr>
          <a:r>
            <a:rPr lang="en-US" sz="1700" kern="1200" dirty="0"/>
            <a:t>Analyze stakeholders impact</a:t>
          </a:r>
        </a:p>
      </dsp:txBody>
      <dsp:txXfrm>
        <a:off x="5231536" y="1408101"/>
        <a:ext cx="1631429" cy="2072968"/>
      </dsp:txXfrm>
    </dsp:sp>
    <dsp:sp modelId="{D54978EB-3C52-4AB3-8E2D-0342DD363B58}">
      <dsp:nvSpPr>
        <dsp:cNvPr id="0" name=""/>
        <dsp:cNvSpPr/>
      </dsp:nvSpPr>
      <dsp:spPr>
        <a:xfrm>
          <a:off x="6971789" y="870267"/>
          <a:ext cx="1792779" cy="537833"/>
        </a:xfrm>
        <a:prstGeom prst="chevron">
          <a:avLst>
            <a:gd name="adj" fmla="val 3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6408" tIns="66408" rIns="66408" bIns="66408" numCol="1" spcCol="1270" anchor="ctr" anchorCtr="0">
          <a:noAutofit/>
        </a:bodyPr>
        <a:lstStyle/>
        <a:p>
          <a:pPr marL="0" lvl="0" indent="0" algn="ctr" defTabSz="1022350">
            <a:lnSpc>
              <a:spcPct val="90000"/>
            </a:lnSpc>
            <a:spcBef>
              <a:spcPct val="0"/>
            </a:spcBef>
            <a:spcAft>
              <a:spcPct val="35000"/>
            </a:spcAft>
            <a:buNone/>
          </a:pPr>
          <a:r>
            <a:rPr lang="en-US" sz="2300" kern="1200"/>
            <a:t>Develop</a:t>
          </a:r>
        </a:p>
      </dsp:txBody>
      <dsp:txXfrm>
        <a:off x="7133139" y="870267"/>
        <a:ext cx="1470079" cy="537833"/>
      </dsp:txXfrm>
    </dsp:sp>
    <dsp:sp modelId="{8E81DAC2-75A9-4407-A64D-E9DB2344C5AD}">
      <dsp:nvSpPr>
        <dsp:cNvPr id="0" name=""/>
        <dsp:cNvSpPr/>
      </dsp:nvSpPr>
      <dsp:spPr>
        <a:xfrm>
          <a:off x="6971789" y="1408101"/>
          <a:ext cx="1631429" cy="2072968"/>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919" tIns="128919" rIns="128919" bIns="257838" numCol="1" spcCol="1270" anchor="t" anchorCtr="0">
          <a:noAutofit/>
        </a:bodyPr>
        <a:lstStyle/>
        <a:p>
          <a:pPr marL="0" lvl="0" indent="0" algn="l" defTabSz="755650">
            <a:lnSpc>
              <a:spcPct val="90000"/>
            </a:lnSpc>
            <a:spcBef>
              <a:spcPct val="0"/>
            </a:spcBef>
            <a:spcAft>
              <a:spcPct val="35000"/>
            </a:spcAft>
            <a:buNone/>
          </a:pPr>
          <a:r>
            <a:rPr lang="en-US" sz="1700" kern="1200"/>
            <a:t>Develop a stakeholders management plan</a:t>
          </a:r>
        </a:p>
      </dsp:txBody>
      <dsp:txXfrm>
        <a:off x="6971789" y="1408101"/>
        <a:ext cx="1631429" cy="2072968"/>
      </dsp:txXfrm>
    </dsp:sp>
    <dsp:sp modelId="{9A42AE50-2DF3-4DFE-AF3D-B92129E4838B}">
      <dsp:nvSpPr>
        <dsp:cNvPr id="0" name=""/>
        <dsp:cNvSpPr/>
      </dsp:nvSpPr>
      <dsp:spPr>
        <a:xfrm>
          <a:off x="8712043" y="870267"/>
          <a:ext cx="1792779" cy="537833"/>
        </a:xfrm>
        <a:prstGeom prst="chevron">
          <a:avLst>
            <a:gd name="adj" fmla="val 3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6408" tIns="66408" rIns="66408" bIns="66408" numCol="1" spcCol="1270" anchor="ctr" anchorCtr="0">
          <a:noAutofit/>
        </a:bodyPr>
        <a:lstStyle/>
        <a:p>
          <a:pPr marL="0" lvl="0" indent="0" algn="ctr" defTabSz="1022350">
            <a:lnSpc>
              <a:spcPct val="90000"/>
            </a:lnSpc>
            <a:spcBef>
              <a:spcPct val="0"/>
            </a:spcBef>
            <a:spcAft>
              <a:spcPct val="35000"/>
            </a:spcAft>
            <a:buNone/>
          </a:pPr>
          <a:r>
            <a:rPr lang="en-US" sz="2300" kern="1200"/>
            <a:t>Implement</a:t>
          </a:r>
        </a:p>
      </dsp:txBody>
      <dsp:txXfrm>
        <a:off x="8873393" y="870267"/>
        <a:ext cx="1470079" cy="537833"/>
      </dsp:txXfrm>
    </dsp:sp>
    <dsp:sp modelId="{8243C060-EB98-417C-8C56-32C7849259B4}">
      <dsp:nvSpPr>
        <dsp:cNvPr id="0" name=""/>
        <dsp:cNvSpPr/>
      </dsp:nvSpPr>
      <dsp:spPr>
        <a:xfrm>
          <a:off x="8712043" y="1408101"/>
          <a:ext cx="1631429" cy="2072968"/>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919" tIns="128919" rIns="128919" bIns="257838" numCol="1" spcCol="1270" anchor="t" anchorCtr="0">
          <a:noAutofit/>
        </a:bodyPr>
        <a:lstStyle/>
        <a:p>
          <a:pPr marL="0" lvl="0" indent="0" algn="l" defTabSz="755650">
            <a:lnSpc>
              <a:spcPct val="90000"/>
            </a:lnSpc>
            <a:spcBef>
              <a:spcPct val="0"/>
            </a:spcBef>
            <a:spcAft>
              <a:spcPct val="35000"/>
            </a:spcAft>
            <a:buNone/>
          </a:pPr>
          <a:r>
            <a:rPr lang="en-US" sz="1700" kern="1200"/>
            <a:t>Implement stakeholders management plan</a:t>
          </a:r>
        </a:p>
      </dsp:txBody>
      <dsp:txXfrm>
        <a:off x="8712043" y="1408101"/>
        <a:ext cx="1631429" cy="2072968"/>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152758-8171-4D9B-A29D-50831B9A9DD1}">
      <dsp:nvSpPr>
        <dsp:cNvPr id="0" name=""/>
        <dsp:cNvSpPr/>
      </dsp:nvSpPr>
      <dsp:spPr>
        <a:xfrm>
          <a:off x="0" y="449784"/>
          <a:ext cx="6263640" cy="60480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C63E078-A8F6-4479-AB85-D41BA30B22BA}">
      <dsp:nvSpPr>
        <dsp:cNvPr id="0" name=""/>
        <dsp:cNvSpPr/>
      </dsp:nvSpPr>
      <dsp:spPr>
        <a:xfrm>
          <a:off x="313182" y="95544"/>
          <a:ext cx="4384548" cy="70848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725" tIns="0" rIns="165725" bIns="0" numCol="1" spcCol="1270" anchor="ctr" anchorCtr="0">
          <a:noAutofit/>
        </a:bodyPr>
        <a:lstStyle/>
        <a:p>
          <a:pPr marL="0" lvl="0" indent="0" algn="l" defTabSz="1066800">
            <a:lnSpc>
              <a:spcPct val="90000"/>
            </a:lnSpc>
            <a:spcBef>
              <a:spcPct val="0"/>
            </a:spcBef>
            <a:spcAft>
              <a:spcPct val="35000"/>
            </a:spcAft>
            <a:buNone/>
          </a:pPr>
          <a:r>
            <a:rPr lang="fr-FR" sz="2400" kern="1200"/>
            <a:t>Consumers</a:t>
          </a:r>
          <a:endParaRPr lang="en-US" sz="2400" kern="1200"/>
        </a:p>
      </dsp:txBody>
      <dsp:txXfrm>
        <a:off x="347767" y="130129"/>
        <a:ext cx="4315378" cy="639310"/>
      </dsp:txXfrm>
    </dsp:sp>
    <dsp:sp modelId="{2537292C-7D58-463B-AF45-F4480DB7770E}">
      <dsp:nvSpPr>
        <dsp:cNvPr id="0" name=""/>
        <dsp:cNvSpPr/>
      </dsp:nvSpPr>
      <dsp:spPr>
        <a:xfrm>
          <a:off x="0" y="1538424"/>
          <a:ext cx="6263640" cy="604800"/>
        </a:xfrm>
        <a:prstGeom prst="rect">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47A5964-B081-4AC4-8240-5A637448DE24}">
      <dsp:nvSpPr>
        <dsp:cNvPr id="0" name=""/>
        <dsp:cNvSpPr/>
      </dsp:nvSpPr>
      <dsp:spPr>
        <a:xfrm>
          <a:off x="313182" y="1184184"/>
          <a:ext cx="4384548" cy="70848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725" tIns="0" rIns="165725" bIns="0" numCol="1" spcCol="1270" anchor="ctr" anchorCtr="0">
          <a:noAutofit/>
        </a:bodyPr>
        <a:lstStyle/>
        <a:p>
          <a:pPr marL="0" lvl="0" indent="0" algn="l" defTabSz="1066800">
            <a:lnSpc>
              <a:spcPct val="90000"/>
            </a:lnSpc>
            <a:spcBef>
              <a:spcPct val="0"/>
            </a:spcBef>
            <a:spcAft>
              <a:spcPct val="35000"/>
            </a:spcAft>
            <a:buNone/>
          </a:pPr>
          <a:r>
            <a:rPr lang="fr-FR" sz="2400" kern="1200"/>
            <a:t>Producers</a:t>
          </a:r>
          <a:endParaRPr lang="en-US" sz="2400" kern="1200"/>
        </a:p>
      </dsp:txBody>
      <dsp:txXfrm>
        <a:off x="347767" y="1218769"/>
        <a:ext cx="4315378" cy="639310"/>
      </dsp:txXfrm>
    </dsp:sp>
    <dsp:sp modelId="{0C414330-4DA6-4F62-85C2-95412A36AC1F}">
      <dsp:nvSpPr>
        <dsp:cNvPr id="0" name=""/>
        <dsp:cNvSpPr/>
      </dsp:nvSpPr>
      <dsp:spPr>
        <a:xfrm>
          <a:off x="0" y="2627064"/>
          <a:ext cx="6263640" cy="604800"/>
        </a:xfrm>
        <a:prstGeom prst="rect">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7AB3AD4-E377-466F-AFA0-4E079F3AF310}">
      <dsp:nvSpPr>
        <dsp:cNvPr id="0" name=""/>
        <dsp:cNvSpPr/>
      </dsp:nvSpPr>
      <dsp:spPr>
        <a:xfrm>
          <a:off x="313182" y="2272824"/>
          <a:ext cx="4384548" cy="708480"/>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725" tIns="0" rIns="165725" bIns="0" numCol="1" spcCol="1270" anchor="ctr" anchorCtr="0">
          <a:noAutofit/>
        </a:bodyPr>
        <a:lstStyle/>
        <a:p>
          <a:pPr marL="0" lvl="0" indent="0" algn="l" defTabSz="1066800">
            <a:lnSpc>
              <a:spcPct val="90000"/>
            </a:lnSpc>
            <a:spcBef>
              <a:spcPct val="0"/>
            </a:spcBef>
            <a:spcAft>
              <a:spcPct val="35000"/>
            </a:spcAft>
            <a:buNone/>
          </a:pPr>
          <a:r>
            <a:rPr lang="fr-FR" sz="2400" kern="1200"/>
            <a:t>Assembly managers</a:t>
          </a:r>
          <a:endParaRPr lang="en-US" sz="2400" kern="1200"/>
        </a:p>
      </dsp:txBody>
      <dsp:txXfrm>
        <a:off x="347767" y="2307409"/>
        <a:ext cx="4315378" cy="639310"/>
      </dsp:txXfrm>
    </dsp:sp>
    <dsp:sp modelId="{CAFDDC5E-145D-4752-9509-64AA39EA893B}">
      <dsp:nvSpPr>
        <dsp:cNvPr id="0" name=""/>
        <dsp:cNvSpPr/>
      </dsp:nvSpPr>
      <dsp:spPr>
        <a:xfrm>
          <a:off x="0" y="3715703"/>
          <a:ext cx="6263640" cy="604800"/>
        </a:xfrm>
        <a:prstGeom prst="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3F5A860-5A74-4767-A6DB-C97136F6A252}">
      <dsp:nvSpPr>
        <dsp:cNvPr id="0" name=""/>
        <dsp:cNvSpPr/>
      </dsp:nvSpPr>
      <dsp:spPr>
        <a:xfrm>
          <a:off x="313182" y="3361464"/>
          <a:ext cx="4384548" cy="70848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725" tIns="0" rIns="165725" bIns="0" numCol="1" spcCol="1270" anchor="ctr" anchorCtr="0">
          <a:noAutofit/>
        </a:bodyPr>
        <a:lstStyle/>
        <a:p>
          <a:pPr marL="0" lvl="0" indent="0" algn="l" defTabSz="1066800">
            <a:lnSpc>
              <a:spcPct val="90000"/>
            </a:lnSpc>
            <a:spcBef>
              <a:spcPct val="0"/>
            </a:spcBef>
            <a:spcAft>
              <a:spcPct val="35000"/>
            </a:spcAft>
            <a:buNone/>
          </a:pPr>
          <a:r>
            <a:rPr lang="fr-FR" sz="2400" kern="1200"/>
            <a:t>Platform managers</a:t>
          </a:r>
          <a:endParaRPr lang="en-US" sz="2400" kern="1200"/>
        </a:p>
      </dsp:txBody>
      <dsp:txXfrm>
        <a:off x="347767" y="3396049"/>
        <a:ext cx="4315378" cy="639310"/>
      </dsp:txXfrm>
    </dsp:sp>
    <dsp:sp modelId="{BFD74E33-B1CE-4A24-A768-6CC0AE928FDE}">
      <dsp:nvSpPr>
        <dsp:cNvPr id="0" name=""/>
        <dsp:cNvSpPr/>
      </dsp:nvSpPr>
      <dsp:spPr>
        <a:xfrm>
          <a:off x="0" y="4804343"/>
          <a:ext cx="6263640" cy="604800"/>
        </a:xfrm>
        <a:prstGeom prst="rect">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15C0EBA-BD04-4439-99AC-9C637F175E8E}">
      <dsp:nvSpPr>
        <dsp:cNvPr id="0" name=""/>
        <dsp:cNvSpPr/>
      </dsp:nvSpPr>
      <dsp:spPr>
        <a:xfrm>
          <a:off x="313182" y="4450103"/>
          <a:ext cx="4384548" cy="708480"/>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725" tIns="0" rIns="165725" bIns="0" numCol="1" spcCol="1270" anchor="ctr" anchorCtr="0">
          <a:noAutofit/>
        </a:bodyPr>
        <a:lstStyle/>
        <a:p>
          <a:pPr marL="0" lvl="0" indent="0" algn="l" defTabSz="1066800">
            <a:lnSpc>
              <a:spcPct val="90000"/>
            </a:lnSpc>
            <a:spcBef>
              <a:spcPct val="0"/>
            </a:spcBef>
            <a:spcAft>
              <a:spcPct val="35000"/>
            </a:spcAft>
            <a:buNone/>
          </a:pPr>
          <a:r>
            <a:rPr lang="fr-FR" sz="2400" kern="1200"/>
            <a:t>Platform operators</a:t>
          </a:r>
          <a:endParaRPr lang="en-US" sz="2400" kern="1200"/>
        </a:p>
      </dsp:txBody>
      <dsp:txXfrm>
        <a:off x="347767" y="4484688"/>
        <a:ext cx="4315378" cy="63931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DE0D1F-DB73-40A1-8EDC-81F03965B7C2}">
      <dsp:nvSpPr>
        <dsp:cNvPr id="0" name=""/>
        <dsp:cNvSpPr/>
      </dsp:nvSpPr>
      <dsp:spPr>
        <a:xfrm>
          <a:off x="0" y="38506"/>
          <a:ext cx="10515600" cy="131917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9550" tIns="209550" rIns="209550" bIns="209550" numCol="1" spcCol="1270" anchor="ctr" anchorCtr="0">
          <a:noAutofit/>
        </a:bodyPr>
        <a:lstStyle/>
        <a:p>
          <a:pPr marL="0" lvl="0" indent="0" algn="l" defTabSz="2444750">
            <a:lnSpc>
              <a:spcPct val="90000"/>
            </a:lnSpc>
            <a:spcBef>
              <a:spcPct val="0"/>
            </a:spcBef>
            <a:spcAft>
              <a:spcPct val="35000"/>
            </a:spcAft>
            <a:buNone/>
          </a:pPr>
          <a:r>
            <a:rPr lang="fr-FR" sz="5500" kern="1200"/>
            <a:t>Functional Requirements</a:t>
          </a:r>
          <a:endParaRPr lang="en-US" sz="5500" kern="1200"/>
        </a:p>
      </dsp:txBody>
      <dsp:txXfrm>
        <a:off x="64397" y="102903"/>
        <a:ext cx="10386806" cy="1190381"/>
      </dsp:txXfrm>
    </dsp:sp>
    <dsp:sp modelId="{F08DDA95-56CF-4EE5-AE8D-5040287B7F8C}">
      <dsp:nvSpPr>
        <dsp:cNvPr id="0" name=""/>
        <dsp:cNvSpPr/>
      </dsp:nvSpPr>
      <dsp:spPr>
        <a:xfrm>
          <a:off x="0" y="1516081"/>
          <a:ext cx="10515600" cy="131917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9550" tIns="209550" rIns="209550" bIns="209550" numCol="1" spcCol="1270" anchor="ctr" anchorCtr="0">
          <a:noAutofit/>
        </a:bodyPr>
        <a:lstStyle/>
        <a:p>
          <a:pPr marL="0" lvl="0" indent="0" algn="l" defTabSz="2444750">
            <a:lnSpc>
              <a:spcPct val="90000"/>
            </a:lnSpc>
            <a:spcBef>
              <a:spcPct val="0"/>
            </a:spcBef>
            <a:spcAft>
              <a:spcPct val="35000"/>
            </a:spcAft>
            <a:buNone/>
          </a:pPr>
          <a:r>
            <a:rPr lang="fr-FR" sz="5500" kern="1200"/>
            <a:t>Non-Functional Requirements</a:t>
          </a:r>
          <a:endParaRPr lang="en-US" sz="5500" kern="1200"/>
        </a:p>
      </dsp:txBody>
      <dsp:txXfrm>
        <a:off x="64397" y="1580478"/>
        <a:ext cx="10386806" cy="1190381"/>
      </dsp:txXfrm>
    </dsp:sp>
    <dsp:sp modelId="{43A58AA7-DF27-4956-9645-F4EDF20888C7}">
      <dsp:nvSpPr>
        <dsp:cNvPr id="0" name=""/>
        <dsp:cNvSpPr/>
      </dsp:nvSpPr>
      <dsp:spPr>
        <a:xfrm>
          <a:off x="0" y="2993656"/>
          <a:ext cx="10515600" cy="131917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9550" tIns="209550" rIns="209550" bIns="209550" numCol="1" spcCol="1270" anchor="ctr" anchorCtr="0">
          <a:noAutofit/>
        </a:bodyPr>
        <a:lstStyle/>
        <a:p>
          <a:pPr marL="0" lvl="0" indent="0" algn="l" defTabSz="2444750">
            <a:lnSpc>
              <a:spcPct val="90000"/>
            </a:lnSpc>
            <a:spcBef>
              <a:spcPct val="0"/>
            </a:spcBef>
            <a:spcAft>
              <a:spcPct val="35000"/>
            </a:spcAft>
            <a:buNone/>
          </a:pPr>
          <a:r>
            <a:rPr lang="fr-FR" sz="5500" kern="1200"/>
            <a:t>Domain requirements</a:t>
          </a:r>
          <a:endParaRPr lang="en-US" sz="5500" kern="1200"/>
        </a:p>
      </dsp:txBody>
      <dsp:txXfrm>
        <a:off x="64397" y="3058053"/>
        <a:ext cx="10386806" cy="1190381"/>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32FF30F-A44B-4724-9243-35ACBC1091C8}">
      <dsp:nvSpPr>
        <dsp:cNvPr id="0" name=""/>
        <dsp:cNvSpPr/>
      </dsp:nvSpPr>
      <dsp:spPr>
        <a:xfrm>
          <a:off x="0" y="427369"/>
          <a:ext cx="6666833" cy="1559250"/>
        </a:xfrm>
        <a:prstGeom prst="rect">
          <a:avLst/>
        </a:prstGeom>
        <a:solidFill>
          <a:schemeClr val="lt1">
            <a:alpha val="90000"/>
            <a:hueOff val="0"/>
            <a:satOff val="0"/>
            <a:lumOff val="0"/>
            <a:alphaOff val="0"/>
          </a:schemeClr>
        </a:solidFill>
        <a:ln w="635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517420" tIns="374904" rIns="517420" bIns="128016" numCol="1" spcCol="1270" anchor="t" anchorCtr="0">
          <a:noAutofit/>
        </a:bodyPr>
        <a:lstStyle/>
        <a:p>
          <a:pPr marL="171450" lvl="1" indent="-171450" algn="l" defTabSz="800100">
            <a:lnSpc>
              <a:spcPct val="90000"/>
            </a:lnSpc>
            <a:spcBef>
              <a:spcPct val="0"/>
            </a:spcBef>
            <a:spcAft>
              <a:spcPct val="15000"/>
            </a:spcAft>
            <a:buChar char="•"/>
          </a:pPr>
          <a:r>
            <a:rPr lang="en-GB" sz="1800" kern="1200"/>
            <a:t>Statements of services the system should provide, how the system should react to particular inputs and how the system should behave in particular situations.</a:t>
          </a:r>
          <a:endParaRPr lang="en-US" sz="1800" kern="1200"/>
        </a:p>
        <a:p>
          <a:pPr marL="171450" lvl="1" indent="-171450" algn="l" defTabSz="800100">
            <a:lnSpc>
              <a:spcPct val="90000"/>
            </a:lnSpc>
            <a:spcBef>
              <a:spcPct val="0"/>
            </a:spcBef>
            <a:spcAft>
              <a:spcPct val="15000"/>
            </a:spcAft>
            <a:buChar char="•"/>
          </a:pPr>
          <a:r>
            <a:rPr lang="en-GB" sz="1800" kern="1200"/>
            <a:t>May state what the system should not do.</a:t>
          </a:r>
          <a:endParaRPr lang="en-US" sz="1800" kern="1200"/>
        </a:p>
      </dsp:txBody>
      <dsp:txXfrm>
        <a:off x="0" y="427369"/>
        <a:ext cx="6666833" cy="1559250"/>
      </dsp:txXfrm>
    </dsp:sp>
    <dsp:sp modelId="{879364C8-565E-4E3C-9096-6494F9AB07E2}">
      <dsp:nvSpPr>
        <dsp:cNvPr id="0" name=""/>
        <dsp:cNvSpPr/>
      </dsp:nvSpPr>
      <dsp:spPr>
        <a:xfrm>
          <a:off x="333341" y="161689"/>
          <a:ext cx="4666783" cy="531360"/>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6393" tIns="0" rIns="176393" bIns="0" numCol="1" spcCol="1270" anchor="ctr" anchorCtr="0">
          <a:noAutofit/>
        </a:bodyPr>
        <a:lstStyle/>
        <a:p>
          <a:pPr marL="0" lvl="0" indent="0" algn="l" defTabSz="800100">
            <a:lnSpc>
              <a:spcPct val="90000"/>
            </a:lnSpc>
            <a:spcBef>
              <a:spcPct val="0"/>
            </a:spcBef>
            <a:spcAft>
              <a:spcPct val="35000"/>
            </a:spcAft>
            <a:buNone/>
          </a:pPr>
          <a:r>
            <a:rPr lang="en-GB" sz="1800" kern="1200"/>
            <a:t>Functional requirements</a:t>
          </a:r>
          <a:endParaRPr lang="en-US" sz="1800" kern="1200"/>
        </a:p>
      </dsp:txBody>
      <dsp:txXfrm>
        <a:off x="359280" y="187628"/>
        <a:ext cx="4614905" cy="479482"/>
      </dsp:txXfrm>
    </dsp:sp>
    <dsp:sp modelId="{0545D831-019D-46CE-9BBF-EB69C5247CB4}">
      <dsp:nvSpPr>
        <dsp:cNvPr id="0" name=""/>
        <dsp:cNvSpPr/>
      </dsp:nvSpPr>
      <dsp:spPr>
        <a:xfrm>
          <a:off x="0" y="2349500"/>
          <a:ext cx="6666833" cy="1814400"/>
        </a:xfrm>
        <a:prstGeom prst="rect">
          <a:avLst/>
        </a:prstGeom>
        <a:solidFill>
          <a:schemeClr val="lt1">
            <a:alpha val="90000"/>
            <a:hueOff val="0"/>
            <a:satOff val="0"/>
            <a:lumOff val="0"/>
            <a:alphaOff val="0"/>
          </a:schemeClr>
        </a:solidFill>
        <a:ln w="6350" cap="flat" cmpd="sng" algn="ctr">
          <a:solidFill>
            <a:schemeClr val="accent2">
              <a:hueOff val="-727682"/>
              <a:satOff val="-41964"/>
              <a:lumOff val="4314"/>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517420" tIns="374904" rIns="517420" bIns="128016" numCol="1" spcCol="1270" anchor="t" anchorCtr="0">
          <a:noAutofit/>
        </a:bodyPr>
        <a:lstStyle/>
        <a:p>
          <a:pPr marL="171450" lvl="1" indent="-171450" algn="l" defTabSz="800100">
            <a:lnSpc>
              <a:spcPct val="90000"/>
            </a:lnSpc>
            <a:spcBef>
              <a:spcPct val="0"/>
            </a:spcBef>
            <a:spcAft>
              <a:spcPct val="15000"/>
            </a:spcAft>
            <a:buChar char="•"/>
          </a:pPr>
          <a:r>
            <a:rPr lang="en-GB" sz="1800" kern="1200"/>
            <a:t>Constraints on the services or functions offered by the system such as timing constraints, constraints on the development process, standards, etc.</a:t>
          </a:r>
          <a:endParaRPr lang="en-US" sz="1800" kern="1200"/>
        </a:p>
        <a:p>
          <a:pPr marL="171450" lvl="1" indent="-171450" algn="l" defTabSz="800100">
            <a:lnSpc>
              <a:spcPct val="90000"/>
            </a:lnSpc>
            <a:spcBef>
              <a:spcPct val="0"/>
            </a:spcBef>
            <a:spcAft>
              <a:spcPct val="15000"/>
            </a:spcAft>
            <a:buChar char="•"/>
          </a:pPr>
          <a:r>
            <a:rPr lang="en-GB" sz="1800" kern="1200"/>
            <a:t>Often apply to the system as a whole rather than individual features or services.</a:t>
          </a:r>
          <a:endParaRPr lang="en-US" sz="1800" kern="1200"/>
        </a:p>
      </dsp:txBody>
      <dsp:txXfrm>
        <a:off x="0" y="2349500"/>
        <a:ext cx="6666833" cy="1814400"/>
      </dsp:txXfrm>
    </dsp:sp>
    <dsp:sp modelId="{F6879949-24C8-4D97-8E2D-5D772605D40E}">
      <dsp:nvSpPr>
        <dsp:cNvPr id="0" name=""/>
        <dsp:cNvSpPr/>
      </dsp:nvSpPr>
      <dsp:spPr>
        <a:xfrm>
          <a:off x="333341" y="2083819"/>
          <a:ext cx="4666783" cy="531360"/>
        </a:xfrm>
        <a:prstGeom prst="roundRect">
          <a:avLst/>
        </a:prstGeom>
        <a:gradFill rotWithShape="0">
          <a:gsLst>
            <a:gs pos="0">
              <a:schemeClr val="accent2">
                <a:hueOff val="-727682"/>
                <a:satOff val="-41964"/>
                <a:lumOff val="4314"/>
                <a:alphaOff val="0"/>
                <a:satMod val="103000"/>
                <a:lumMod val="102000"/>
                <a:tint val="94000"/>
              </a:schemeClr>
            </a:gs>
            <a:gs pos="50000">
              <a:schemeClr val="accent2">
                <a:hueOff val="-727682"/>
                <a:satOff val="-41964"/>
                <a:lumOff val="4314"/>
                <a:alphaOff val="0"/>
                <a:satMod val="110000"/>
                <a:lumMod val="100000"/>
                <a:shade val="100000"/>
              </a:schemeClr>
            </a:gs>
            <a:gs pos="100000">
              <a:schemeClr val="accent2">
                <a:hueOff val="-727682"/>
                <a:satOff val="-41964"/>
                <a:lumOff val="4314"/>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6393" tIns="0" rIns="176393" bIns="0" numCol="1" spcCol="1270" anchor="ctr" anchorCtr="0">
          <a:noAutofit/>
        </a:bodyPr>
        <a:lstStyle/>
        <a:p>
          <a:pPr marL="0" lvl="0" indent="0" algn="l" defTabSz="800100">
            <a:lnSpc>
              <a:spcPct val="90000"/>
            </a:lnSpc>
            <a:spcBef>
              <a:spcPct val="0"/>
            </a:spcBef>
            <a:spcAft>
              <a:spcPct val="35000"/>
            </a:spcAft>
            <a:buNone/>
          </a:pPr>
          <a:r>
            <a:rPr lang="en-GB" sz="1800" kern="1200"/>
            <a:t>Non-functional requirements</a:t>
          </a:r>
          <a:endParaRPr lang="en-US" sz="1800" kern="1200"/>
        </a:p>
      </dsp:txBody>
      <dsp:txXfrm>
        <a:off x="359280" y="2109758"/>
        <a:ext cx="4614905" cy="479482"/>
      </dsp:txXfrm>
    </dsp:sp>
    <dsp:sp modelId="{26B873F5-8FC0-4311-B984-84379A845488}">
      <dsp:nvSpPr>
        <dsp:cNvPr id="0" name=""/>
        <dsp:cNvSpPr/>
      </dsp:nvSpPr>
      <dsp:spPr>
        <a:xfrm>
          <a:off x="0" y="4526780"/>
          <a:ext cx="6666833" cy="765450"/>
        </a:xfrm>
        <a:prstGeom prst="rect">
          <a:avLst/>
        </a:prstGeom>
        <a:solidFill>
          <a:schemeClr val="lt1">
            <a:alpha val="90000"/>
            <a:hueOff val="0"/>
            <a:satOff val="0"/>
            <a:lumOff val="0"/>
            <a:alphaOff val="0"/>
          </a:schemeClr>
        </a:solidFill>
        <a:ln w="6350" cap="flat" cmpd="sng" algn="ctr">
          <a:solidFill>
            <a:schemeClr val="accent2">
              <a:hueOff val="-1455363"/>
              <a:satOff val="-83928"/>
              <a:lumOff val="8628"/>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517420" tIns="374904" rIns="517420" bIns="128016" numCol="1" spcCol="1270" anchor="t" anchorCtr="0">
          <a:noAutofit/>
        </a:bodyPr>
        <a:lstStyle/>
        <a:p>
          <a:pPr marL="171450" lvl="1" indent="-171450" algn="l" defTabSz="800100">
            <a:lnSpc>
              <a:spcPct val="90000"/>
            </a:lnSpc>
            <a:spcBef>
              <a:spcPct val="0"/>
            </a:spcBef>
            <a:spcAft>
              <a:spcPct val="15000"/>
            </a:spcAft>
            <a:buChar char="•"/>
          </a:pPr>
          <a:r>
            <a:rPr lang="en-GB" sz="1800" kern="1200"/>
            <a:t>Constraints on the system from the domain of operation</a:t>
          </a:r>
          <a:endParaRPr lang="en-US" sz="1800" kern="1200"/>
        </a:p>
      </dsp:txBody>
      <dsp:txXfrm>
        <a:off x="0" y="4526780"/>
        <a:ext cx="6666833" cy="765450"/>
      </dsp:txXfrm>
    </dsp:sp>
    <dsp:sp modelId="{ACF6A607-1A36-4F10-AA80-CB13EF394607}">
      <dsp:nvSpPr>
        <dsp:cNvPr id="0" name=""/>
        <dsp:cNvSpPr/>
      </dsp:nvSpPr>
      <dsp:spPr>
        <a:xfrm>
          <a:off x="333341" y="4261100"/>
          <a:ext cx="4666783" cy="531360"/>
        </a:xfrm>
        <a:prstGeom prst="roundRect">
          <a:avLst/>
        </a:prstGeom>
        <a:gradFill rotWithShape="0">
          <a:gsLst>
            <a:gs pos="0">
              <a:schemeClr val="accent2">
                <a:hueOff val="-1455363"/>
                <a:satOff val="-83928"/>
                <a:lumOff val="8628"/>
                <a:alphaOff val="0"/>
                <a:satMod val="103000"/>
                <a:lumMod val="102000"/>
                <a:tint val="94000"/>
              </a:schemeClr>
            </a:gs>
            <a:gs pos="50000">
              <a:schemeClr val="accent2">
                <a:hueOff val="-1455363"/>
                <a:satOff val="-83928"/>
                <a:lumOff val="8628"/>
                <a:alphaOff val="0"/>
                <a:satMod val="110000"/>
                <a:lumMod val="100000"/>
                <a:shade val="100000"/>
              </a:schemeClr>
            </a:gs>
            <a:gs pos="100000">
              <a:schemeClr val="accent2">
                <a:hueOff val="-1455363"/>
                <a:satOff val="-83928"/>
                <a:lumOff val="8628"/>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6393" tIns="0" rIns="176393" bIns="0" numCol="1" spcCol="1270" anchor="ctr" anchorCtr="0">
          <a:noAutofit/>
        </a:bodyPr>
        <a:lstStyle/>
        <a:p>
          <a:pPr marL="0" lvl="0" indent="0" algn="l" defTabSz="800100">
            <a:lnSpc>
              <a:spcPct val="90000"/>
            </a:lnSpc>
            <a:spcBef>
              <a:spcPct val="0"/>
            </a:spcBef>
            <a:spcAft>
              <a:spcPct val="35000"/>
            </a:spcAft>
            <a:buNone/>
          </a:pPr>
          <a:r>
            <a:rPr lang="en-GB" sz="1800" kern="1200"/>
            <a:t>Domain requirements</a:t>
          </a:r>
          <a:endParaRPr lang="en-US" sz="1800" kern="1200"/>
        </a:p>
      </dsp:txBody>
      <dsp:txXfrm>
        <a:off x="359280" y="4287039"/>
        <a:ext cx="4614905" cy="479482"/>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C1BC69-F002-406C-8EA4-FBA7F17C4786}">
      <dsp:nvSpPr>
        <dsp:cNvPr id="0" name=""/>
        <dsp:cNvSpPr/>
      </dsp:nvSpPr>
      <dsp:spPr>
        <a:xfrm>
          <a:off x="282221" y="159118"/>
          <a:ext cx="1371985" cy="1371985"/>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D00ECFC-2024-4F02-9622-AC8C252A2C06}">
      <dsp:nvSpPr>
        <dsp:cNvPr id="0" name=""/>
        <dsp:cNvSpPr/>
      </dsp:nvSpPr>
      <dsp:spPr>
        <a:xfrm>
          <a:off x="570337" y="447234"/>
          <a:ext cx="795751" cy="79575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FA9EAAF-3BA0-4C85-B493-FA72D58D3E76}">
      <dsp:nvSpPr>
        <dsp:cNvPr id="0" name=""/>
        <dsp:cNvSpPr/>
      </dsp:nvSpPr>
      <dsp:spPr>
        <a:xfrm>
          <a:off x="1948202" y="159118"/>
          <a:ext cx="3233964" cy="13719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77900">
            <a:lnSpc>
              <a:spcPct val="100000"/>
            </a:lnSpc>
            <a:spcBef>
              <a:spcPct val="0"/>
            </a:spcBef>
            <a:spcAft>
              <a:spcPct val="35000"/>
            </a:spcAft>
            <a:buNone/>
          </a:pPr>
          <a:r>
            <a:rPr lang="en-GB" sz="2200" kern="1200"/>
            <a:t>Describe functionality or system services.</a:t>
          </a:r>
          <a:endParaRPr lang="en-US" sz="2200" kern="1200"/>
        </a:p>
      </dsp:txBody>
      <dsp:txXfrm>
        <a:off x="1948202" y="159118"/>
        <a:ext cx="3233964" cy="1371985"/>
      </dsp:txXfrm>
    </dsp:sp>
    <dsp:sp modelId="{8DCD4631-DA8E-4A8E-A6A8-1E34FECD7088}">
      <dsp:nvSpPr>
        <dsp:cNvPr id="0" name=""/>
        <dsp:cNvSpPr/>
      </dsp:nvSpPr>
      <dsp:spPr>
        <a:xfrm>
          <a:off x="5745661" y="159118"/>
          <a:ext cx="1371985" cy="1371985"/>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0CDA07A-0B7B-469F-8834-FE3C8913C00A}">
      <dsp:nvSpPr>
        <dsp:cNvPr id="0" name=""/>
        <dsp:cNvSpPr/>
      </dsp:nvSpPr>
      <dsp:spPr>
        <a:xfrm>
          <a:off x="6033778" y="447234"/>
          <a:ext cx="795751" cy="79575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507F790-8BB5-4213-BACE-D2141A22A4F3}">
      <dsp:nvSpPr>
        <dsp:cNvPr id="0" name=""/>
        <dsp:cNvSpPr/>
      </dsp:nvSpPr>
      <dsp:spPr>
        <a:xfrm>
          <a:off x="7411643" y="159118"/>
          <a:ext cx="3233964" cy="13719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77900">
            <a:lnSpc>
              <a:spcPct val="100000"/>
            </a:lnSpc>
            <a:spcBef>
              <a:spcPct val="0"/>
            </a:spcBef>
            <a:spcAft>
              <a:spcPct val="35000"/>
            </a:spcAft>
            <a:buNone/>
          </a:pPr>
          <a:r>
            <a:rPr lang="en-GB" sz="2200" kern="1200"/>
            <a:t>Depend on the type of software, expected users and the type of system where the software is used.</a:t>
          </a:r>
          <a:endParaRPr lang="en-US" sz="2200" kern="1200"/>
        </a:p>
      </dsp:txBody>
      <dsp:txXfrm>
        <a:off x="7411643" y="159118"/>
        <a:ext cx="3233964" cy="1371985"/>
      </dsp:txXfrm>
    </dsp:sp>
    <dsp:sp modelId="{2FAE9D21-C3C1-4AA8-8972-ACEB73BC2C8F}">
      <dsp:nvSpPr>
        <dsp:cNvPr id="0" name=""/>
        <dsp:cNvSpPr/>
      </dsp:nvSpPr>
      <dsp:spPr>
        <a:xfrm>
          <a:off x="282221" y="2158301"/>
          <a:ext cx="1371985" cy="1371985"/>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F38124F-E6EE-48E8-8D0B-24550CB69FCB}">
      <dsp:nvSpPr>
        <dsp:cNvPr id="0" name=""/>
        <dsp:cNvSpPr/>
      </dsp:nvSpPr>
      <dsp:spPr>
        <a:xfrm>
          <a:off x="570337" y="2446418"/>
          <a:ext cx="795751" cy="79575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84131F8-411B-4A97-B699-7C0F38B34906}">
      <dsp:nvSpPr>
        <dsp:cNvPr id="0" name=""/>
        <dsp:cNvSpPr/>
      </dsp:nvSpPr>
      <dsp:spPr>
        <a:xfrm>
          <a:off x="1948202" y="2158301"/>
          <a:ext cx="3233964" cy="13719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77900">
            <a:lnSpc>
              <a:spcPct val="100000"/>
            </a:lnSpc>
            <a:spcBef>
              <a:spcPct val="0"/>
            </a:spcBef>
            <a:spcAft>
              <a:spcPct val="35000"/>
            </a:spcAft>
            <a:buNone/>
          </a:pPr>
          <a:r>
            <a:rPr lang="en-GB" sz="2200" kern="1200"/>
            <a:t>Functional user requirements may be high-level statements of what the system should do.</a:t>
          </a:r>
          <a:endParaRPr lang="en-US" sz="2200" kern="1200"/>
        </a:p>
      </dsp:txBody>
      <dsp:txXfrm>
        <a:off x="1948202" y="2158301"/>
        <a:ext cx="3233964" cy="1371985"/>
      </dsp:txXfrm>
    </dsp:sp>
    <dsp:sp modelId="{33702148-7194-4331-AD91-F075DAF3BA9A}">
      <dsp:nvSpPr>
        <dsp:cNvPr id="0" name=""/>
        <dsp:cNvSpPr/>
      </dsp:nvSpPr>
      <dsp:spPr>
        <a:xfrm>
          <a:off x="5745661" y="2158301"/>
          <a:ext cx="1371985" cy="1371985"/>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DF94FD3-85CE-4AA1-BB13-FF41419FB0A0}">
      <dsp:nvSpPr>
        <dsp:cNvPr id="0" name=""/>
        <dsp:cNvSpPr/>
      </dsp:nvSpPr>
      <dsp:spPr>
        <a:xfrm>
          <a:off x="6033778" y="2446418"/>
          <a:ext cx="795751" cy="79575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7D39BE5-91A9-4D5C-BDEF-7BF262D10753}">
      <dsp:nvSpPr>
        <dsp:cNvPr id="0" name=""/>
        <dsp:cNvSpPr/>
      </dsp:nvSpPr>
      <dsp:spPr>
        <a:xfrm>
          <a:off x="7411643" y="2158301"/>
          <a:ext cx="3233964" cy="13719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77900">
            <a:lnSpc>
              <a:spcPct val="100000"/>
            </a:lnSpc>
            <a:spcBef>
              <a:spcPct val="0"/>
            </a:spcBef>
            <a:spcAft>
              <a:spcPct val="35000"/>
            </a:spcAft>
            <a:buNone/>
          </a:pPr>
          <a:r>
            <a:rPr lang="en-GB" sz="2200" kern="1200"/>
            <a:t>Functional system requirements should describe the system services in detail.</a:t>
          </a:r>
          <a:endParaRPr lang="en-US" sz="2200" kern="1200"/>
        </a:p>
      </dsp:txBody>
      <dsp:txXfrm>
        <a:off x="7411643" y="2158301"/>
        <a:ext cx="3233964" cy="1371985"/>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0.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5.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7.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8.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9.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5.xml><?xml version="1.0" encoding="utf-8"?>
<dgm:layoutDef xmlns:dgm="http://schemas.openxmlformats.org/drawingml/2006/diagram" xmlns:a="http://schemas.openxmlformats.org/drawingml/2006/main" uniqueId="urn:microsoft.com/office/officeart/2016/7/layout/ChevronBlockProcess">
  <dgm:title val="Chevron Block Process"/>
  <dgm:desc val="Use to show a progression; a timeline; sequential steps in a task, process, or workflow; or to emphasize movement or direction. Level 1 text appears inside an arrow shape while Level 2 text appears below the arrow shapes."/>
  <dgm:catLst>
    <dgm:cat type="process" pri="5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fact="0.6"/>
      <dgm:constr type="h" for="des" forName="composite" op="equ"/>
      <dgm:constr type="w" for="ch" forName="composite" refType="w"/>
      <dgm:constr type="w" for="des" forName="parTx"/>
      <dgm:constr type="h" for="des" forName="parTx" op="equ"/>
      <dgm:constr type="w" for="des" forName="desTx"/>
      <dgm:constr type="primFontSz" for="des" forName="parTx" val="28"/>
      <dgm:constr type="primFontSz" for="des" forName="desTx" refType="primFontSz" refFor="des" refForName="parTx" op="lte" fact="0.75"/>
      <dgm:constr type="h" for="des" forName="desTx" op="equ"/>
      <dgm:constr type="w" for="ch" forName="space" refType="w" op="equ" fact="-0.005"/>
    </dgm:constrLst>
    <dgm:ruleLst>
      <dgm:rule type="w" for="ch" forName="composite" val="0"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91"/>
              <dgm:constr type="t" for="ch" forName="desTx" refType="h" refFor="ch" refForName="parTx"/>
            </dgm:constrLst>
          </dgm:if>
          <dgm:else name="Name9">
            <dgm:constrLst>
              <dgm:constr type="l" for="ch" forName="parTx"/>
              <dgm:constr type="w" for="ch" forName="parTx" refType="w"/>
              <dgm:constr type="t" for="ch" forName="parTx"/>
              <dgm:constr type="l" for="ch" forName="desTx" refType="w" fact="0.09"/>
              <dgm:constr type="w" for="ch" forName="desTx" refType="w" refFor="ch" refForName="parTx" fact="0.91"/>
              <dgm:constr type="t" for="ch" forName="desTx" refType="h" refFor="ch" refForName="parTx"/>
            </dgm:constrLst>
          </dgm:else>
        </dgm:choose>
        <dgm:ruleLst>
          <dgm:rule type="h" val="INF" fact="NaN" max="NaN"/>
        </dgm:ruleLst>
        <dgm:layoutNode name="parTx" styleLbl="alignNode1">
          <dgm:varLst>
            <dgm:chMax val="0"/>
            <dgm:chPref val="0"/>
          </dgm:varLst>
          <dgm:alg type="tx"/>
          <dgm:choose name="Name10">
            <dgm:if name="Name11" func="var" arg="dir" op="equ" val="norm">
              <dgm:shape xmlns:r="http://schemas.openxmlformats.org/officeDocument/2006/relationships" type="chevron" r:blip="">
                <dgm:adjLst>
                  <dgm:adj idx="1" val="0.3"/>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3"/>
                <dgm:constr type="h"/>
                <dgm:constr type="tMarg" refType="w" fact="0.105"/>
                <dgm:constr type="bMarg" refType="w" fact="0.105"/>
                <dgm:constr type="lMarg" refType="w" fact="0.105"/>
                <dgm:constr type="rMarg" refType="w" fact="0.105"/>
              </dgm:constrLst>
            </dgm:if>
            <dgm:else name="Name15">
              <dgm:constrLst>
                <dgm:constr type="h" refType="w" op="lte" fact="0.3"/>
                <dgm:constr type="h"/>
                <dgm:constr type="tMarg" refType="w" fact="0.105"/>
                <dgm:constr type="bMarg" refType="w" fact="0.105"/>
                <dgm:constr type="lMarg" refType="w" fact="0.105"/>
                <dgm:constr type="rMarg" refType="w" fact="0.105"/>
              </dgm:constrLst>
            </dgm:else>
          </dgm:choose>
          <dgm:ruleLst>
            <dgm:rule type="h" val="INF" fact="NaN" max="NaN"/>
            <dgm:rule type="primFontSz" val="14" fact="NaN" max="NaN"/>
          </dgm:ruleLst>
        </dgm:layoutNode>
        <dgm:layoutNode name="desTx" styleLbl="alignAccFollowNode1">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primFontSz" val="20"/>
            <dgm:constr type="tMarg" refType="w" fact="0.224"/>
            <dgm:constr type="bMarg" refType="w" fact="0.448"/>
            <dgm:constr type="lMarg" refType="w" fact="0.224"/>
            <dgm:constr type="rMarg" refType="w" fact="0.224"/>
          </dgm:constrLst>
          <dgm:ruleLst>
            <dgm:rule type="h" val="INF" fact="NaN" max="NaN"/>
            <dgm:rule type="primFontSz" val="11"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3F903CD-3307-402B-AAF2-D3517994F0D1}" type="datetimeFigureOut">
              <a:rPr lang="fr-FR" smtClean="0"/>
              <a:t>24/03/2024</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C283B41-6812-4FCD-B49E-E4B8435C50AF}" type="slidenum">
              <a:rPr lang="fr-FR" smtClean="0"/>
              <a:t>‹N°›</a:t>
            </a:fld>
            <a:endParaRPr lang="fr-FR"/>
          </a:p>
        </p:txBody>
      </p:sp>
    </p:spTree>
    <p:extLst>
      <p:ext uri="{BB962C8B-B14F-4D97-AF65-F5344CB8AC3E}">
        <p14:creationId xmlns:p14="http://schemas.microsoft.com/office/powerpoint/2010/main" val="13924114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Stakeholder analysis is a process that helps identify the stakeholders involved in a project, their interests, and their level of influence on the project. Here's a step-by-step guide to conducting a stakeholder analysis:</a:t>
            </a:r>
          </a:p>
          <a:p>
            <a:pPr>
              <a:buFont typeface="+mj-lt"/>
              <a:buAutoNum type="arabicPeriod"/>
            </a:pPr>
            <a:r>
              <a:rPr lang="en-US" dirty="0"/>
              <a:t>Identify the stakeholders: Make a list of all the individuals or groups who are affected by or have an interest in the project. This can include project sponsors, project team members, customers, end-users, suppliers, regulators, and other parties who have a stake in the project's outcome.</a:t>
            </a:r>
          </a:p>
          <a:p>
            <a:pPr>
              <a:buFont typeface="+mj-lt"/>
              <a:buAutoNum type="arabicPeriod"/>
            </a:pPr>
            <a:r>
              <a:rPr lang="en-US" dirty="0"/>
              <a:t>Prioritize the stakeholders: Analyze the stakeholders on the list and prioritize them based on their level of interest in the project and their level of influence over the project's success. Interest can be gauged by the extent to which the project affects the stakeholder or how interested they are in the project. Influence can be assessed based on their decision-making power, expertise, or the resources they control.</a:t>
            </a:r>
          </a:p>
          <a:p>
            <a:pPr>
              <a:buFont typeface="+mj-lt"/>
              <a:buAutoNum type="arabicPeriod"/>
            </a:pPr>
            <a:r>
              <a:rPr lang="en-US" dirty="0"/>
              <a:t>Determine stakeholder expectations: Identify the stakeholders' expectations of the project, including their goals, requirements, concerns, and potential conflicts. This information can be gathered through interviews, surveys, and other forms of communication.</a:t>
            </a:r>
          </a:p>
          <a:p>
            <a:pPr>
              <a:buFont typeface="+mj-lt"/>
              <a:buAutoNum type="arabicPeriod"/>
            </a:pPr>
            <a:r>
              <a:rPr lang="en-US" dirty="0"/>
              <a:t>Analyze stakeholder impact: Analyze the potential impact of each stakeholder on the project. This includes identifying how their interests and expectations align or conflict with the project's goals, and assessing the potential risks and opportunities they pose to the project's success.</a:t>
            </a:r>
          </a:p>
          <a:p>
            <a:pPr>
              <a:buFont typeface="+mj-lt"/>
              <a:buAutoNum type="arabicPeriod"/>
            </a:pPr>
            <a:r>
              <a:rPr lang="en-US" dirty="0"/>
              <a:t>Develop a stakeholder management plan: Develop a plan to manage stakeholder engagement throughout the project's lifecycle. This plan should outline how to communicate with stakeholders, how to involve them in decision-making, how to address conflicts, and how to ensure that their expectations are met.</a:t>
            </a:r>
          </a:p>
          <a:p>
            <a:pPr>
              <a:buFont typeface="+mj-lt"/>
              <a:buAutoNum type="arabicPeriod"/>
            </a:pPr>
            <a:r>
              <a:rPr lang="en-US" dirty="0"/>
              <a:t>Implement stakeholder management plan: Implement the stakeholder management plan by communicating with stakeholders, involving them in decision-making, and addressing their concerns throughout the project's lifecycle.</a:t>
            </a:r>
          </a:p>
          <a:p>
            <a:r>
              <a:rPr lang="en-US" dirty="0"/>
              <a:t>By conducting a stakeholder analysis, project teams can better understand the needs and expectations of their stakeholders, identify potential conflicts, and develop strategies to manage stakeholder engagement effectively.</a:t>
            </a:r>
          </a:p>
          <a:p>
            <a:endParaRPr lang="fr-FR" dirty="0"/>
          </a:p>
        </p:txBody>
      </p:sp>
      <p:sp>
        <p:nvSpPr>
          <p:cNvPr id="4" name="Espace réservé du numéro de diapositive 3"/>
          <p:cNvSpPr>
            <a:spLocks noGrp="1"/>
          </p:cNvSpPr>
          <p:nvPr>
            <p:ph type="sldNum" sz="quarter" idx="5"/>
          </p:nvPr>
        </p:nvSpPr>
        <p:spPr/>
        <p:txBody>
          <a:bodyPr/>
          <a:lstStyle/>
          <a:p>
            <a:fld id="{0C283B41-6812-4FCD-B49E-E4B8435C50AF}" type="slidenum">
              <a:rPr lang="fr-FR" smtClean="0"/>
              <a:t>21</a:t>
            </a:fld>
            <a:endParaRPr lang="fr-FR"/>
          </a:p>
        </p:txBody>
      </p:sp>
    </p:spTree>
    <p:extLst>
      <p:ext uri="{BB962C8B-B14F-4D97-AF65-F5344CB8AC3E}">
        <p14:creationId xmlns:p14="http://schemas.microsoft.com/office/powerpoint/2010/main" val="10908247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0C283B41-6812-4FCD-B49E-E4B8435C50AF}" type="slidenum">
              <a:rPr lang="fr-FR" smtClean="0"/>
              <a:t>22</a:t>
            </a:fld>
            <a:endParaRPr lang="fr-FR"/>
          </a:p>
        </p:txBody>
      </p:sp>
    </p:spTree>
    <p:extLst>
      <p:ext uri="{BB962C8B-B14F-4D97-AF65-F5344CB8AC3E}">
        <p14:creationId xmlns:p14="http://schemas.microsoft.com/office/powerpoint/2010/main" val="14128780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buFont typeface="+mj-lt"/>
              <a:buAutoNum type="arabicPeriod"/>
            </a:pPr>
            <a:r>
              <a:rPr lang="en-US" dirty="0"/>
              <a:t>Performance: Specifies how fast the system must perform, including response times, throughput, and scalability.</a:t>
            </a:r>
          </a:p>
          <a:p>
            <a:pPr>
              <a:buFont typeface="+mj-lt"/>
              <a:buAutoNum type="arabicPeriod"/>
            </a:pPr>
            <a:r>
              <a:rPr lang="en-US" dirty="0"/>
              <a:t>Security: Specifies the security requirements for the system, including data confidentiality, integrity, and availability, access control, and auditing.</a:t>
            </a:r>
          </a:p>
          <a:p>
            <a:pPr>
              <a:buFont typeface="+mj-lt"/>
              <a:buAutoNum type="arabicPeriod"/>
            </a:pPr>
            <a:r>
              <a:rPr lang="en-US" dirty="0"/>
              <a:t>Reliability: Specifies the reliability requirements of the system, including the expected uptime, availability, and recovery time from failures.</a:t>
            </a:r>
          </a:p>
          <a:p>
            <a:pPr>
              <a:buFont typeface="+mj-lt"/>
              <a:buAutoNum type="arabicPeriod"/>
            </a:pPr>
            <a:r>
              <a:rPr lang="en-US" dirty="0"/>
              <a:t>Usability: Specifies the ease of use, learnability, and accessibility requirements of the system, including the user interface design, navigation, and documentation.</a:t>
            </a:r>
          </a:p>
          <a:p>
            <a:pPr>
              <a:buFont typeface="+mj-lt"/>
              <a:buAutoNum type="arabicPeriod"/>
            </a:pPr>
            <a:r>
              <a:rPr lang="en-US" dirty="0"/>
              <a:t>Compatibility: Specifies the compatibility requirements for the system, including hardware and software compatibility, interoperability with other systems, and backward compatibility with older versions.</a:t>
            </a:r>
          </a:p>
          <a:p>
            <a:pPr>
              <a:buFont typeface="+mj-lt"/>
              <a:buAutoNum type="arabicPeriod"/>
            </a:pPr>
            <a:r>
              <a:rPr lang="en-US" dirty="0"/>
              <a:t>Maintainability: Specifies the maintainability requirements for the system, including the ease of maintenance, repair, and upgrade, and the ability to modify and extend the system.</a:t>
            </a:r>
          </a:p>
          <a:p>
            <a:pPr>
              <a:buFont typeface="+mj-lt"/>
              <a:buAutoNum type="arabicPeriod"/>
            </a:pPr>
            <a:r>
              <a:rPr lang="en-US" dirty="0"/>
              <a:t>Portability: Specifies the portability requirements for the system, including the ability to run on different hardware and software platforms, and to be easily installed and configured.</a:t>
            </a:r>
          </a:p>
          <a:p>
            <a:pPr>
              <a:buFont typeface="+mj-lt"/>
              <a:buAutoNum type="arabicPeriod"/>
            </a:pPr>
            <a:r>
              <a:rPr lang="en-US" dirty="0"/>
              <a:t>Scalability: Specifies the scalability requirements for the system, including the ability to handle an increasing number of users, transactions, and data volumes without performance degradation.</a:t>
            </a:r>
          </a:p>
          <a:p>
            <a:pPr>
              <a:buFont typeface="+mj-lt"/>
              <a:buAutoNum type="arabicPeriod"/>
            </a:pPr>
            <a:r>
              <a:rPr lang="en-US" dirty="0"/>
              <a:t>Legal and regulatory: Specifies the legal and regulatory requirements that the system must comply with, including privacy laws, data protection regulations, and industry standards.</a:t>
            </a:r>
          </a:p>
          <a:p>
            <a:pPr>
              <a:buFont typeface="+mj-lt"/>
              <a:buAutoNum type="arabicPeriod"/>
            </a:pPr>
            <a:r>
              <a:rPr lang="en-US" dirty="0"/>
              <a:t>Interoperability: Specifies the ability of the system to interoperate with other systems, including the ability to exchange data and services with other systems, and to support standard communication protocols.</a:t>
            </a:r>
          </a:p>
          <a:p>
            <a:endParaRPr lang="fr-FR" dirty="0"/>
          </a:p>
        </p:txBody>
      </p:sp>
      <p:sp>
        <p:nvSpPr>
          <p:cNvPr id="4" name="Espace réservé du numéro de diapositive 3"/>
          <p:cNvSpPr>
            <a:spLocks noGrp="1"/>
          </p:cNvSpPr>
          <p:nvPr>
            <p:ph type="sldNum" sz="quarter" idx="5"/>
          </p:nvPr>
        </p:nvSpPr>
        <p:spPr/>
        <p:txBody>
          <a:bodyPr/>
          <a:lstStyle/>
          <a:p>
            <a:fld id="{0C283B41-6812-4FCD-B49E-E4B8435C50AF}" type="slidenum">
              <a:rPr lang="fr-FR" smtClean="0"/>
              <a:t>28</a:t>
            </a:fld>
            <a:endParaRPr lang="fr-FR"/>
          </a:p>
        </p:txBody>
      </p:sp>
    </p:spTree>
    <p:extLst>
      <p:ext uri="{BB962C8B-B14F-4D97-AF65-F5344CB8AC3E}">
        <p14:creationId xmlns:p14="http://schemas.microsoft.com/office/powerpoint/2010/main" val="17017229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Modifier le style des sous-titres du masque</a:t>
            </a:r>
            <a:endParaRPr lang="en-US" dirty="0"/>
          </a:p>
        </p:txBody>
      </p:sp>
      <p:sp>
        <p:nvSpPr>
          <p:cNvPr id="4" name="Date Placeholder 3"/>
          <p:cNvSpPr>
            <a:spLocks noGrp="1"/>
          </p:cNvSpPr>
          <p:nvPr>
            <p:ph type="dt" sz="half" idx="10"/>
          </p:nvPr>
        </p:nvSpPr>
        <p:spPr/>
        <p:txBody>
          <a:bodyPr/>
          <a:lstStyle/>
          <a:p>
            <a:fld id="{14D46360-ED32-4C53-A226-7C014BAD621D}" type="datetimeFigureOut">
              <a:rPr lang="fr-FR" smtClean="0"/>
              <a:t>24/03/2024</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C226020F-F1D0-4D2B-AE4A-A98E397F64CF}" type="slidenum">
              <a:rPr lang="fr-FR" smtClean="0"/>
              <a:t>‹N°›</a:t>
            </a:fld>
            <a:endParaRPr lang="fr-FR"/>
          </a:p>
        </p:txBody>
      </p:sp>
    </p:spTree>
    <p:extLst>
      <p:ext uri="{BB962C8B-B14F-4D97-AF65-F5344CB8AC3E}">
        <p14:creationId xmlns:p14="http://schemas.microsoft.com/office/powerpoint/2010/main" val="13789762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Vertical Text Placeholder 2"/>
          <p:cNvSpPr>
            <a:spLocks noGrp="1"/>
          </p:cNvSpPr>
          <p:nvPr>
            <p:ph type="body" orient="vert" idx="1"/>
          </p:nvPr>
        </p:nvSpPr>
        <p:spPr/>
        <p:txBody>
          <a:bodyPr vert="eaVe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14D46360-ED32-4C53-A226-7C014BAD621D}" type="datetimeFigureOut">
              <a:rPr lang="fr-FR" smtClean="0"/>
              <a:t>24/03/2024</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C226020F-F1D0-4D2B-AE4A-A98E397F64CF}" type="slidenum">
              <a:rPr lang="fr-FR" smtClean="0"/>
              <a:t>‹N°›</a:t>
            </a:fld>
            <a:endParaRPr lang="fr-FR"/>
          </a:p>
        </p:txBody>
      </p:sp>
    </p:spTree>
    <p:extLst>
      <p:ext uri="{BB962C8B-B14F-4D97-AF65-F5344CB8AC3E}">
        <p14:creationId xmlns:p14="http://schemas.microsoft.com/office/powerpoint/2010/main" val="15164572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fr-FR"/>
              <a:t>Modifiez le style du titre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14D46360-ED32-4C53-A226-7C014BAD621D}" type="datetimeFigureOut">
              <a:rPr lang="fr-FR" smtClean="0"/>
              <a:t>24/03/2024</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C226020F-F1D0-4D2B-AE4A-A98E397F64CF}" type="slidenum">
              <a:rPr lang="fr-FR" smtClean="0"/>
              <a:t>‹N°›</a:t>
            </a:fld>
            <a:endParaRPr lang="fr-FR"/>
          </a:p>
        </p:txBody>
      </p:sp>
    </p:spTree>
    <p:extLst>
      <p:ext uri="{BB962C8B-B14F-4D97-AF65-F5344CB8AC3E}">
        <p14:creationId xmlns:p14="http://schemas.microsoft.com/office/powerpoint/2010/main" val="1942451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idx="1"/>
          </p:nvPr>
        </p:nvSpPr>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14D46360-ED32-4C53-A226-7C014BAD621D}" type="datetimeFigureOut">
              <a:rPr lang="fr-FR" smtClean="0"/>
              <a:t>24/03/2024</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C226020F-F1D0-4D2B-AE4A-A98E397F64CF}" type="slidenum">
              <a:rPr lang="fr-FR" smtClean="0"/>
              <a:t>‹N°›</a:t>
            </a:fld>
            <a:endParaRPr lang="fr-FR"/>
          </a:p>
        </p:txBody>
      </p:sp>
    </p:spTree>
    <p:extLst>
      <p:ext uri="{BB962C8B-B14F-4D97-AF65-F5344CB8AC3E}">
        <p14:creationId xmlns:p14="http://schemas.microsoft.com/office/powerpoint/2010/main" val="13615951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fr-FR"/>
              <a:t>Modifiez le style du titre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Modifier les styles du texte du masque</a:t>
            </a:r>
          </a:p>
        </p:txBody>
      </p:sp>
      <p:sp>
        <p:nvSpPr>
          <p:cNvPr id="4" name="Date Placeholder 3"/>
          <p:cNvSpPr>
            <a:spLocks noGrp="1"/>
          </p:cNvSpPr>
          <p:nvPr>
            <p:ph type="dt" sz="half" idx="10"/>
          </p:nvPr>
        </p:nvSpPr>
        <p:spPr/>
        <p:txBody>
          <a:bodyPr/>
          <a:lstStyle/>
          <a:p>
            <a:fld id="{14D46360-ED32-4C53-A226-7C014BAD621D}" type="datetimeFigureOut">
              <a:rPr lang="fr-FR" smtClean="0"/>
              <a:t>24/03/2024</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C226020F-F1D0-4D2B-AE4A-A98E397F64CF}" type="slidenum">
              <a:rPr lang="fr-FR" smtClean="0"/>
              <a:t>‹N°›</a:t>
            </a:fld>
            <a:endParaRPr lang="fr-FR"/>
          </a:p>
        </p:txBody>
      </p:sp>
    </p:spTree>
    <p:extLst>
      <p:ext uri="{BB962C8B-B14F-4D97-AF65-F5344CB8AC3E}">
        <p14:creationId xmlns:p14="http://schemas.microsoft.com/office/powerpoint/2010/main" val="19498996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Date Placeholder 4"/>
          <p:cNvSpPr>
            <a:spLocks noGrp="1"/>
          </p:cNvSpPr>
          <p:nvPr>
            <p:ph type="dt" sz="half" idx="10"/>
          </p:nvPr>
        </p:nvSpPr>
        <p:spPr/>
        <p:txBody>
          <a:bodyPr/>
          <a:lstStyle/>
          <a:p>
            <a:fld id="{14D46360-ED32-4C53-A226-7C014BAD621D}" type="datetimeFigureOut">
              <a:rPr lang="fr-FR" smtClean="0"/>
              <a:t>24/03/2024</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C226020F-F1D0-4D2B-AE4A-A98E397F64CF}" type="slidenum">
              <a:rPr lang="fr-FR" smtClean="0"/>
              <a:t>‹N°›</a:t>
            </a:fld>
            <a:endParaRPr lang="fr-FR"/>
          </a:p>
        </p:txBody>
      </p:sp>
    </p:spTree>
    <p:extLst>
      <p:ext uri="{BB962C8B-B14F-4D97-AF65-F5344CB8AC3E}">
        <p14:creationId xmlns:p14="http://schemas.microsoft.com/office/powerpoint/2010/main" val="13069932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fr-FR"/>
              <a:t>Modifiez le style du titre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4" name="Content Placeholder 3"/>
          <p:cNvSpPr>
            <a:spLocks noGrp="1"/>
          </p:cNvSpPr>
          <p:nvPr>
            <p:ph sz="half" idx="2"/>
          </p:nvPr>
        </p:nvSpPr>
        <p:spPr>
          <a:xfrm>
            <a:off x="839788" y="2505075"/>
            <a:ext cx="5157787" cy="368458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6" name="Content Placeholder 5"/>
          <p:cNvSpPr>
            <a:spLocks noGrp="1"/>
          </p:cNvSpPr>
          <p:nvPr>
            <p:ph sz="quarter" idx="4"/>
          </p:nvPr>
        </p:nvSpPr>
        <p:spPr>
          <a:xfrm>
            <a:off x="6172200" y="2505075"/>
            <a:ext cx="5183188" cy="368458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Date Placeholder 6"/>
          <p:cNvSpPr>
            <a:spLocks noGrp="1"/>
          </p:cNvSpPr>
          <p:nvPr>
            <p:ph type="dt" sz="half" idx="10"/>
          </p:nvPr>
        </p:nvSpPr>
        <p:spPr/>
        <p:txBody>
          <a:bodyPr/>
          <a:lstStyle/>
          <a:p>
            <a:fld id="{14D46360-ED32-4C53-A226-7C014BAD621D}" type="datetimeFigureOut">
              <a:rPr lang="fr-FR" smtClean="0"/>
              <a:t>24/03/2024</a:t>
            </a:fld>
            <a:endParaRPr lang="fr-FR"/>
          </a:p>
        </p:txBody>
      </p:sp>
      <p:sp>
        <p:nvSpPr>
          <p:cNvPr id="8" name="Footer Placeholder 7"/>
          <p:cNvSpPr>
            <a:spLocks noGrp="1"/>
          </p:cNvSpPr>
          <p:nvPr>
            <p:ph type="ftr" sz="quarter" idx="11"/>
          </p:nvPr>
        </p:nvSpPr>
        <p:spPr/>
        <p:txBody>
          <a:bodyPr/>
          <a:lstStyle/>
          <a:p>
            <a:endParaRPr lang="fr-FR"/>
          </a:p>
        </p:txBody>
      </p:sp>
      <p:sp>
        <p:nvSpPr>
          <p:cNvPr id="9" name="Slide Number Placeholder 8"/>
          <p:cNvSpPr>
            <a:spLocks noGrp="1"/>
          </p:cNvSpPr>
          <p:nvPr>
            <p:ph type="sldNum" sz="quarter" idx="12"/>
          </p:nvPr>
        </p:nvSpPr>
        <p:spPr/>
        <p:txBody>
          <a:bodyPr/>
          <a:lstStyle/>
          <a:p>
            <a:fld id="{C226020F-F1D0-4D2B-AE4A-A98E397F64CF}" type="slidenum">
              <a:rPr lang="fr-FR" smtClean="0"/>
              <a:t>‹N°›</a:t>
            </a:fld>
            <a:endParaRPr lang="fr-FR"/>
          </a:p>
        </p:txBody>
      </p:sp>
    </p:spTree>
    <p:extLst>
      <p:ext uri="{BB962C8B-B14F-4D97-AF65-F5344CB8AC3E}">
        <p14:creationId xmlns:p14="http://schemas.microsoft.com/office/powerpoint/2010/main" val="19584477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Date Placeholder 2"/>
          <p:cNvSpPr>
            <a:spLocks noGrp="1"/>
          </p:cNvSpPr>
          <p:nvPr>
            <p:ph type="dt" sz="half" idx="10"/>
          </p:nvPr>
        </p:nvSpPr>
        <p:spPr/>
        <p:txBody>
          <a:bodyPr/>
          <a:lstStyle/>
          <a:p>
            <a:fld id="{14D46360-ED32-4C53-A226-7C014BAD621D}" type="datetimeFigureOut">
              <a:rPr lang="fr-FR" smtClean="0"/>
              <a:t>24/03/2024</a:t>
            </a:fld>
            <a:endParaRPr lang="fr-FR"/>
          </a:p>
        </p:txBody>
      </p:sp>
      <p:sp>
        <p:nvSpPr>
          <p:cNvPr id="4" name="Footer Placeholder 3"/>
          <p:cNvSpPr>
            <a:spLocks noGrp="1"/>
          </p:cNvSpPr>
          <p:nvPr>
            <p:ph type="ftr" sz="quarter" idx="11"/>
          </p:nvPr>
        </p:nvSpPr>
        <p:spPr/>
        <p:txBody>
          <a:bodyPr/>
          <a:lstStyle/>
          <a:p>
            <a:endParaRPr lang="fr-FR"/>
          </a:p>
        </p:txBody>
      </p:sp>
      <p:sp>
        <p:nvSpPr>
          <p:cNvPr id="5" name="Slide Number Placeholder 4"/>
          <p:cNvSpPr>
            <a:spLocks noGrp="1"/>
          </p:cNvSpPr>
          <p:nvPr>
            <p:ph type="sldNum" sz="quarter" idx="12"/>
          </p:nvPr>
        </p:nvSpPr>
        <p:spPr/>
        <p:txBody>
          <a:bodyPr/>
          <a:lstStyle/>
          <a:p>
            <a:fld id="{C226020F-F1D0-4D2B-AE4A-A98E397F64CF}" type="slidenum">
              <a:rPr lang="fr-FR" smtClean="0"/>
              <a:t>‹N°›</a:t>
            </a:fld>
            <a:endParaRPr lang="fr-FR"/>
          </a:p>
        </p:txBody>
      </p:sp>
    </p:spTree>
    <p:extLst>
      <p:ext uri="{BB962C8B-B14F-4D97-AF65-F5344CB8AC3E}">
        <p14:creationId xmlns:p14="http://schemas.microsoft.com/office/powerpoint/2010/main" val="19356702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4D46360-ED32-4C53-A226-7C014BAD621D}" type="datetimeFigureOut">
              <a:rPr lang="fr-FR" smtClean="0"/>
              <a:t>24/03/2024</a:t>
            </a:fld>
            <a:endParaRPr lang="fr-FR"/>
          </a:p>
        </p:txBody>
      </p:sp>
      <p:sp>
        <p:nvSpPr>
          <p:cNvPr id="3" name="Footer Placeholder 2"/>
          <p:cNvSpPr>
            <a:spLocks noGrp="1"/>
          </p:cNvSpPr>
          <p:nvPr>
            <p:ph type="ftr" sz="quarter" idx="11"/>
          </p:nvPr>
        </p:nvSpPr>
        <p:spPr/>
        <p:txBody>
          <a:bodyPr/>
          <a:lstStyle/>
          <a:p>
            <a:endParaRPr lang="fr-FR"/>
          </a:p>
        </p:txBody>
      </p:sp>
      <p:sp>
        <p:nvSpPr>
          <p:cNvPr id="4" name="Slide Number Placeholder 3"/>
          <p:cNvSpPr>
            <a:spLocks noGrp="1"/>
          </p:cNvSpPr>
          <p:nvPr>
            <p:ph type="sldNum" sz="quarter" idx="12"/>
          </p:nvPr>
        </p:nvSpPr>
        <p:spPr/>
        <p:txBody>
          <a:bodyPr/>
          <a:lstStyle/>
          <a:p>
            <a:fld id="{C226020F-F1D0-4D2B-AE4A-A98E397F64CF}" type="slidenum">
              <a:rPr lang="fr-FR" smtClean="0"/>
              <a:t>‹N°›</a:t>
            </a:fld>
            <a:endParaRPr lang="fr-FR"/>
          </a:p>
        </p:txBody>
      </p:sp>
    </p:spTree>
    <p:extLst>
      <p:ext uri="{BB962C8B-B14F-4D97-AF65-F5344CB8AC3E}">
        <p14:creationId xmlns:p14="http://schemas.microsoft.com/office/powerpoint/2010/main" val="48344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fr-FR"/>
              <a:t>Modifiez le style du titre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Modifier les styles du texte du masque</a:t>
            </a:r>
          </a:p>
        </p:txBody>
      </p:sp>
      <p:sp>
        <p:nvSpPr>
          <p:cNvPr id="5" name="Date Placeholder 4"/>
          <p:cNvSpPr>
            <a:spLocks noGrp="1"/>
          </p:cNvSpPr>
          <p:nvPr>
            <p:ph type="dt" sz="half" idx="10"/>
          </p:nvPr>
        </p:nvSpPr>
        <p:spPr/>
        <p:txBody>
          <a:bodyPr/>
          <a:lstStyle/>
          <a:p>
            <a:fld id="{14D46360-ED32-4C53-A226-7C014BAD621D}" type="datetimeFigureOut">
              <a:rPr lang="fr-FR" smtClean="0"/>
              <a:t>24/03/2024</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C226020F-F1D0-4D2B-AE4A-A98E397F64CF}" type="slidenum">
              <a:rPr lang="fr-FR" smtClean="0"/>
              <a:t>‹N°›</a:t>
            </a:fld>
            <a:endParaRPr lang="fr-FR"/>
          </a:p>
        </p:txBody>
      </p:sp>
    </p:spTree>
    <p:extLst>
      <p:ext uri="{BB962C8B-B14F-4D97-AF65-F5344CB8AC3E}">
        <p14:creationId xmlns:p14="http://schemas.microsoft.com/office/powerpoint/2010/main" val="35889081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fr-FR"/>
              <a:t>Modifiez le style du titre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t>Cliquez sur l'icône pour ajouter une image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Modifier les styles du texte du masque</a:t>
            </a:r>
          </a:p>
        </p:txBody>
      </p:sp>
      <p:sp>
        <p:nvSpPr>
          <p:cNvPr id="5" name="Date Placeholder 4"/>
          <p:cNvSpPr>
            <a:spLocks noGrp="1"/>
          </p:cNvSpPr>
          <p:nvPr>
            <p:ph type="dt" sz="half" idx="10"/>
          </p:nvPr>
        </p:nvSpPr>
        <p:spPr/>
        <p:txBody>
          <a:bodyPr/>
          <a:lstStyle/>
          <a:p>
            <a:fld id="{14D46360-ED32-4C53-A226-7C014BAD621D}" type="datetimeFigureOut">
              <a:rPr lang="fr-FR" smtClean="0"/>
              <a:t>24/03/2024</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C226020F-F1D0-4D2B-AE4A-A98E397F64CF}" type="slidenum">
              <a:rPr lang="fr-FR" smtClean="0"/>
              <a:t>‹N°›</a:t>
            </a:fld>
            <a:endParaRPr lang="fr-FR"/>
          </a:p>
        </p:txBody>
      </p:sp>
    </p:spTree>
    <p:extLst>
      <p:ext uri="{BB962C8B-B14F-4D97-AF65-F5344CB8AC3E}">
        <p14:creationId xmlns:p14="http://schemas.microsoft.com/office/powerpoint/2010/main" val="16778530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4D46360-ED32-4C53-A226-7C014BAD621D}" type="datetimeFigureOut">
              <a:rPr lang="fr-FR" smtClean="0"/>
              <a:t>24/03/2024</a:t>
            </a:fld>
            <a:endParaRPr lang="fr-F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226020F-F1D0-4D2B-AE4A-A98E397F64CF}" type="slidenum">
              <a:rPr lang="fr-FR" smtClean="0"/>
              <a:t>‹N°›</a:t>
            </a:fld>
            <a:endParaRPr lang="fr-FR"/>
          </a:p>
        </p:txBody>
      </p:sp>
    </p:spTree>
    <p:extLst>
      <p:ext uri="{BB962C8B-B14F-4D97-AF65-F5344CB8AC3E}">
        <p14:creationId xmlns:p14="http://schemas.microsoft.com/office/powerpoint/2010/main" val="195684161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26.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36.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tandards.ieee.org/findstds/standard/610.12-1990.html" TargetMode="External"/><Relationship Id="rId2" Type="http://schemas.openxmlformats.org/officeDocument/2006/relationships/hyperlink" Target="https://en.wikipedia.org/wiki/Software_requirements#cite_note-1"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diagramLayout" Target="../diagrams/layout11.xml"/><Relationship Id="rId7" Type="http://schemas.openxmlformats.org/officeDocument/2006/relationships/image" Target="../media/image47.jpeg"/><Relationship Id="rId2" Type="http://schemas.openxmlformats.org/officeDocument/2006/relationships/diagramData" Target="../diagrams/data11.xml"/><Relationship Id="rId1" Type="http://schemas.openxmlformats.org/officeDocument/2006/relationships/slideLayout" Target="../slideLayouts/slideLayout5.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2.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65.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2.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66.xml.rels><?xml version="1.0" encoding="UTF-8" standalone="yes"?>
<Relationships xmlns="http://schemas.openxmlformats.org/package/2006/relationships"><Relationship Id="rId3" Type="http://schemas.openxmlformats.org/officeDocument/2006/relationships/diagramLayout" Target="../diagrams/layout14.xml"/><Relationship Id="rId2" Type="http://schemas.openxmlformats.org/officeDocument/2006/relationships/diagramData" Target="../diagrams/data14.xml"/><Relationship Id="rId1" Type="http://schemas.openxmlformats.org/officeDocument/2006/relationships/slideLayout" Target="../slideLayouts/slideLayout4.xml"/><Relationship Id="rId6" Type="http://schemas.microsoft.com/office/2007/relationships/diagramDrawing" Target="../diagrams/drawing14.xml"/><Relationship Id="rId5" Type="http://schemas.openxmlformats.org/officeDocument/2006/relationships/diagramColors" Target="../diagrams/colors14.xml"/><Relationship Id="rId4" Type="http://schemas.openxmlformats.org/officeDocument/2006/relationships/diagramQuickStyle" Target="../diagrams/quickStyle14.xml"/></Relationships>
</file>

<file path=ppt/slides/_rels/slide67.xml.rels><?xml version="1.0" encoding="UTF-8" standalone="yes"?>
<Relationships xmlns="http://schemas.openxmlformats.org/package/2006/relationships"><Relationship Id="rId3" Type="http://schemas.openxmlformats.org/officeDocument/2006/relationships/diagramLayout" Target="../diagrams/layout15.xml"/><Relationship Id="rId2" Type="http://schemas.openxmlformats.org/officeDocument/2006/relationships/diagramData" Target="../diagrams/data15.xml"/><Relationship Id="rId1" Type="http://schemas.openxmlformats.org/officeDocument/2006/relationships/slideLayout" Target="../slideLayouts/slideLayout2.xml"/><Relationship Id="rId6" Type="http://schemas.microsoft.com/office/2007/relationships/diagramDrawing" Target="../diagrams/drawing15.xml"/><Relationship Id="rId5" Type="http://schemas.openxmlformats.org/officeDocument/2006/relationships/diagramColors" Target="../diagrams/colors15.xml"/><Relationship Id="rId4" Type="http://schemas.openxmlformats.org/officeDocument/2006/relationships/diagramQuickStyle" Target="../diagrams/quickStyle15.xml"/></Relationships>
</file>

<file path=ppt/slides/_rels/slide6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70.xml.rels><?xml version="1.0" encoding="UTF-8" standalone="yes"?>
<Relationships xmlns="http://schemas.openxmlformats.org/package/2006/relationships"><Relationship Id="rId3" Type="http://schemas.openxmlformats.org/officeDocument/2006/relationships/diagramLayout" Target="../diagrams/layout16.xml"/><Relationship Id="rId2" Type="http://schemas.openxmlformats.org/officeDocument/2006/relationships/diagramData" Target="../diagrams/data16.xml"/><Relationship Id="rId1" Type="http://schemas.openxmlformats.org/officeDocument/2006/relationships/slideLayout" Target="../slideLayouts/slideLayout2.xml"/><Relationship Id="rId6" Type="http://schemas.microsoft.com/office/2007/relationships/diagramDrawing" Target="../diagrams/drawing16.xml"/><Relationship Id="rId5" Type="http://schemas.openxmlformats.org/officeDocument/2006/relationships/diagramColors" Target="../diagrams/colors16.xml"/><Relationship Id="rId4" Type="http://schemas.openxmlformats.org/officeDocument/2006/relationships/diagramQuickStyle" Target="../diagrams/quickStyle16.xml"/></Relationships>
</file>

<file path=ppt/slides/_rels/slide71.xml.rels><?xml version="1.0" encoding="UTF-8" standalone="yes"?>
<Relationships xmlns="http://schemas.openxmlformats.org/package/2006/relationships"><Relationship Id="rId3" Type="http://schemas.openxmlformats.org/officeDocument/2006/relationships/diagramLayout" Target="../diagrams/layout17.xml"/><Relationship Id="rId2" Type="http://schemas.openxmlformats.org/officeDocument/2006/relationships/diagramData" Target="../diagrams/data17.xml"/><Relationship Id="rId1" Type="http://schemas.openxmlformats.org/officeDocument/2006/relationships/slideLayout" Target="../slideLayouts/slideLayout2.xml"/><Relationship Id="rId6" Type="http://schemas.microsoft.com/office/2007/relationships/diagramDrawing" Target="../diagrams/drawing17.xml"/><Relationship Id="rId5" Type="http://schemas.openxmlformats.org/officeDocument/2006/relationships/diagramColors" Target="../diagrams/colors17.xml"/><Relationship Id="rId4" Type="http://schemas.openxmlformats.org/officeDocument/2006/relationships/diagramQuickStyle" Target="../diagrams/quickStyle17.xml"/></Relationships>
</file>

<file path=ppt/slides/_rels/slide72.xml.rels><?xml version="1.0" encoding="UTF-8" standalone="yes"?>
<Relationships xmlns="http://schemas.openxmlformats.org/package/2006/relationships"><Relationship Id="rId3" Type="http://schemas.openxmlformats.org/officeDocument/2006/relationships/diagramLayout" Target="../diagrams/layout18.xml"/><Relationship Id="rId2" Type="http://schemas.openxmlformats.org/officeDocument/2006/relationships/diagramData" Target="../diagrams/data18.xml"/><Relationship Id="rId1" Type="http://schemas.openxmlformats.org/officeDocument/2006/relationships/slideLayout" Target="../slideLayouts/slideLayout2.xml"/><Relationship Id="rId6" Type="http://schemas.microsoft.com/office/2007/relationships/diagramDrawing" Target="../diagrams/drawing18.xml"/><Relationship Id="rId5" Type="http://schemas.openxmlformats.org/officeDocument/2006/relationships/diagramColors" Target="../diagrams/colors18.xml"/><Relationship Id="rId4" Type="http://schemas.openxmlformats.org/officeDocument/2006/relationships/diagramQuickStyle" Target="../diagrams/quickStyle18.xml"/></Relationships>
</file>

<file path=ppt/slides/_rels/slide73.xml.rels><?xml version="1.0" encoding="UTF-8" standalone="yes"?>
<Relationships xmlns="http://schemas.openxmlformats.org/package/2006/relationships"><Relationship Id="rId3" Type="http://schemas.openxmlformats.org/officeDocument/2006/relationships/diagramLayout" Target="../diagrams/layout19.xml"/><Relationship Id="rId2" Type="http://schemas.openxmlformats.org/officeDocument/2006/relationships/diagramData" Target="../diagrams/data19.xml"/><Relationship Id="rId1" Type="http://schemas.openxmlformats.org/officeDocument/2006/relationships/slideLayout" Target="../slideLayouts/slideLayout2.xml"/><Relationship Id="rId6" Type="http://schemas.microsoft.com/office/2007/relationships/diagramDrawing" Target="../diagrams/drawing19.xml"/><Relationship Id="rId5" Type="http://schemas.openxmlformats.org/officeDocument/2006/relationships/diagramColors" Target="../diagrams/colors19.xml"/><Relationship Id="rId4" Type="http://schemas.openxmlformats.org/officeDocument/2006/relationships/diagramQuickStyle" Target="../diagrams/quickStyle19.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fr-FR" dirty="0" err="1"/>
              <a:t>Requirement</a:t>
            </a:r>
            <a:r>
              <a:rPr lang="fr-FR" dirty="0"/>
              <a:t> Engineering</a:t>
            </a:r>
          </a:p>
        </p:txBody>
      </p:sp>
      <p:sp>
        <p:nvSpPr>
          <p:cNvPr id="3" name="Sous-titre 2"/>
          <p:cNvSpPr>
            <a:spLocks noGrp="1"/>
          </p:cNvSpPr>
          <p:nvPr>
            <p:ph type="subTitle" idx="1"/>
          </p:nvPr>
        </p:nvSpPr>
        <p:spPr/>
        <p:txBody>
          <a:bodyPr/>
          <a:lstStyle/>
          <a:p>
            <a:r>
              <a:rPr lang="fr-FR" dirty="0"/>
              <a:t>TELECOM Nancy 2024-2025</a:t>
            </a:r>
          </a:p>
        </p:txBody>
      </p:sp>
    </p:spTree>
    <p:extLst>
      <p:ext uri="{BB962C8B-B14F-4D97-AF65-F5344CB8AC3E}">
        <p14:creationId xmlns:p14="http://schemas.microsoft.com/office/powerpoint/2010/main" val="20122965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Unambiguous</a:t>
            </a:r>
            <a:endParaRPr lang="fr-FR" dirty="0"/>
          </a:p>
        </p:txBody>
      </p:sp>
      <p:sp>
        <p:nvSpPr>
          <p:cNvPr id="3" name="Espace réservé du contenu 2"/>
          <p:cNvSpPr>
            <a:spLocks noGrp="1"/>
          </p:cNvSpPr>
          <p:nvPr>
            <p:ph idx="1"/>
          </p:nvPr>
        </p:nvSpPr>
        <p:spPr/>
        <p:txBody>
          <a:bodyPr/>
          <a:lstStyle/>
          <a:p>
            <a:r>
              <a:rPr lang="fr-FR" dirty="0" err="1"/>
              <a:t>Only</a:t>
            </a:r>
            <a:r>
              <a:rPr lang="fr-FR" dirty="0"/>
              <a:t> one </a:t>
            </a:r>
            <a:r>
              <a:rPr lang="fr-FR" dirty="0" err="1"/>
              <a:t>way</a:t>
            </a:r>
            <a:r>
              <a:rPr lang="fr-FR" dirty="0"/>
              <a:t> to </a:t>
            </a:r>
            <a:r>
              <a:rPr lang="fr-FR" dirty="0" err="1"/>
              <a:t>interpret</a:t>
            </a:r>
            <a:r>
              <a:rPr lang="fr-FR" dirty="0"/>
              <a:t> the </a:t>
            </a:r>
            <a:r>
              <a:rPr lang="fr-FR" dirty="0" err="1"/>
              <a:t>requirement</a:t>
            </a:r>
            <a:endParaRPr lang="fr-FR" dirty="0"/>
          </a:p>
          <a:p>
            <a:endParaRPr lang="fr-FR" dirty="0"/>
          </a:p>
          <a:p>
            <a:r>
              <a:rPr lang="fr-FR" i="1" dirty="0">
                <a:latin typeface="Cambria" panose="02040503050406030204" pitchFamily="18" charset="0"/>
                <a:ea typeface="Cambria" panose="02040503050406030204" pitchFamily="18" charset="0"/>
              </a:rPr>
              <a:t>A client </a:t>
            </a:r>
            <a:r>
              <a:rPr lang="fr-FR" i="1" dirty="0" err="1">
                <a:latin typeface="Cambria" panose="02040503050406030204" pitchFamily="18" charset="0"/>
                <a:ea typeface="Cambria" panose="02040503050406030204" pitchFamily="18" charset="0"/>
              </a:rPr>
              <a:t>shall</a:t>
            </a:r>
            <a:r>
              <a:rPr lang="fr-FR" i="1" dirty="0">
                <a:latin typeface="Cambria" panose="02040503050406030204" pitchFamily="18" charset="0"/>
                <a:ea typeface="Cambria" panose="02040503050406030204" pitchFamily="18" charset="0"/>
              </a:rPr>
              <a:t> </a:t>
            </a:r>
            <a:r>
              <a:rPr lang="fr-FR" i="1" dirty="0" err="1">
                <a:latin typeface="Cambria" panose="02040503050406030204" pitchFamily="18" charset="0"/>
                <a:ea typeface="Cambria" panose="02040503050406030204" pitchFamily="18" charset="0"/>
              </a:rPr>
              <a:t>be</a:t>
            </a:r>
            <a:r>
              <a:rPr lang="fr-FR" i="1" dirty="0">
                <a:latin typeface="Cambria" panose="02040503050406030204" pitchFamily="18" charset="0"/>
                <a:ea typeface="Cambria" panose="02040503050406030204" pitchFamily="18" charset="0"/>
              </a:rPr>
              <a:t> able to change the command at </a:t>
            </a:r>
            <a:r>
              <a:rPr lang="fr-FR" i="1" dirty="0" err="1">
                <a:latin typeface="Cambria" panose="02040503050406030204" pitchFamily="18" charset="0"/>
                <a:ea typeface="Cambria" panose="02040503050406030204" pitchFamily="18" charset="0"/>
              </a:rPr>
              <a:t>any</a:t>
            </a:r>
            <a:r>
              <a:rPr lang="fr-FR" i="1" dirty="0">
                <a:latin typeface="Cambria" panose="02040503050406030204" pitchFamily="18" charset="0"/>
                <a:ea typeface="Cambria" panose="02040503050406030204" pitchFamily="18" charset="0"/>
              </a:rPr>
              <a:t> time</a:t>
            </a:r>
          </a:p>
          <a:p>
            <a:pPr lvl="1"/>
            <a:r>
              <a:rPr lang="fr-FR" dirty="0" err="1"/>
              <a:t>What</a:t>
            </a:r>
            <a:r>
              <a:rPr lang="fr-FR" dirty="0"/>
              <a:t> </a:t>
            </a:r>
            <a:r>
              <a:rPr lang="fr-FR" dirty="0" err="1"/>
              <a:t>means</a:t>
            </a:r>
            <a:r>
              <a:rPr lang="fr-FR" dirty="0"/>
              <a:t> « change the command »</a:t>
            </a:r>
          </a:p>
          <a:p>
            <a:pPr lvl="1"/>
            <a:r>
              <a:rPr lang="fr-FR" dirty="0" err="1"/>
              <a:t>What</a:t>
            </a:r>
            <a:r>
              <a:rPr lang="fr-FR" dirty="0"/>
              <a:t> </a:t>
            </a:r>
            <a:r>
              <a:rPr lang="fr-FR" dirty="0" err="1"/>
              <a:t>means</a:t>
            </a:r>
            <a:r>
              <a:rPr lang="fr-FR" dirty="0"/>
              <a:t> « at </a:t>
            </a:r>
            <a:r>
              <a:rPr lang="fr-FR" dirty="0" err="1"/>
              <a:t>any</a:t>
            </a:r>
            <a:r>
              <a:rPr lang="fr-FR" dirty="0"/>
              <a:t> time »</a:t>
            </a:r>
          </a:p>
          <a:p>
            <a:endParaRPr lang="fr-FR" dirty="0"/>
          </a:p>
        </p:txBody>
      </p:sp>
    </p:spTree>
    <p:extLst>
      <p:ext uri="{BB962C8B-B14F-4D97-AF65-F5344CB8AC3E}">
        <p14:creationId xmlns:p14="http://schemas.microsoft.com/office/powerpoint/2010/main" val="2077458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7B831B6F-405A-4B47-B9BB-5CA88F2858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Coche">
            <a:extLst>
              <a:ext uri="{FF2B5EF4-FFF2-40B4-BE49-F238E27FC236}">
                <a16:creationId xmlns:a16="http://schemas.microsoft.com/office/drawing/2014/main" id="{C7FA12E1-C9FE-B4EC-51FA-F51D9F38F74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64988" y="1744515"/>
            <a:ext cx="3368969" cy="3368969"/>
          </a:xfrm>
          <a:prstGeom prst="rect">
            <a:avLst/>
          </a:prstGeom>
        </p:spPr>
      </p:pic>
      <p:sp>
        <p:nvSpPr>
          <p:cNvPr id="24" name="Freeform: Shape 23">
            <a:extLst>
              <a:ext uri="{FF2B5EF4-FFF2-40B4-BE49-F238E27FC236}">
                <a16:creationId xmlns:a16="http://schemas.microsoft.com/office/drawing/2014/main" id="{15109354-9C5D-4F8C-B0E6-D1043C7BF2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9992" y="0"/>
            <a:ext cx="7562008" cy="6858000"/>
          </a:xfrm>
          <a:custGeom>
            <a:avLst/>
            <a:gdLst>
              <a:gd name="connsiteX0" fmla="*/ 7529613 w 7529613"/>
              <a:gd name="connsiteY0" fmla="*/ 0 h 6858000"/>
              <a:gd name="connsiteX1" fmla="*/ 1222331 w 7529613"/>
              <a:gd name="connsiteY1" fmla="*/ 0 h 6858000"/>
              <a:gd name="connsiteX2" fmla="*/ 1126483 w 7529613"/>
              <a:gd name="connsiteY2" fmla="*/ 148742 h 6858000"/>
              <a:gd name="connsiteX3" fmla="*/ 767554 w 7529613"/>
              <a:gd name="connsiteY3" fmla="*/ 819975 h 6858000"/>
              <a:gd name="connsiteX4" fmla="*/ 742103 w 7529613"/>
              <a:gd name="connsiteY4" fmla="*/ 854514 h 6858000"/>
              <a:gd name="connsiteX5" fmla="*/ 785881 w 7529613"/>
              <a:gd name="connsiteY5" fmla="*/ 750263 h 6858000"/>
              <a:gd name="connsiteX6" fmla="*/ 978978 w 7529613"/>
              <a:gd name="connsiteY6" fmla="*/ 331786 h 6858000"/>
              <a:gd name="connsiteX7" fmla="*/ 1155717 w 7529613"/>
              <a:gd name="connsiteY7" fmla="*/ 0 h 6858000"/>
              <a:gd name="connsiteX8" fmla="*/ 1098249 w 7529613"/>
              <a:gd name="connsiteY8" fmla="*/ 0 h 6858000"/>
              <a:gd name="connsiteX9" fmla="*/ 991458 w 7529613"/>
              <a:gd name="connsiteY9" fmla="*/ 196614 h 6858000"/>
              <a:gd name="connsiteX10" fmla="*/ 493941 w 7529613"/>
              <a:gd name="connsiteY10" fmla="*/ 1371196 h 6858000"/>
              <a:gd name="connsiteX11" fmla="*/ 46485 w 7529613"/>
              <a:gd name="connsiteY11" fmla="*/ 3331516 h 6858000"/>
              <a:gd name="connsiteX12" fmla="*/ 12252 w 7529613"/>
              <a:gd name="connsiteY12" fmla="*/ 4357388 h 6858000"/>
              <a:gd name="connsiteX13" fmla="*/ 170821 w 7529613"/>
              <a:gd name="connsiteY13" fmla="*/ 5552906 h 6858000"/>
              <a:gd name="connsiteX14" fmla="*/ 537265 w 7529613"/>
              <a:gd name="connsiteY14" fmla="*/ 6828295 h 6858000"/>
              <a:gd name="connsiteX15" fmla="*/ 549692 w 7529613"/>
              <a:gd name="connsiteY15" fmla="*/ 6858000 h 6858000"/>
              <a:gd name="connsiteX16" fmla="*/ 602234 w 7529613"/>
              <a:gd name="connsiteY16" fmla="*/ 6858000 h 6858000"/>
              <a:gd name="connsiteX17" fmla="*/ 595414 w 7529613"/>
              <a:gd name="connsiteY17" fmla="*/ 6841549 h 6858000"/>
              <a:gd name="connsiteX18" fmla="*/ 364260 w 7529613"/>
              <a:gd name="connsiteY18" fmla="*/ 6142729 h 6858000"/>
              <a:gd name="connsiteX19" fmla="*/ 213071 w 7529613"/>
              <a:gd name="connsiteY19" fmla="*/ 5513923 h 6858000"/>
              <a:gd name="connsiteX20" fmla="*/ 211290 w 7529613"/>
              <a:gd name="connsiteY20" fmla="*/ 5480401 h 6858000"/>
              <a:gd name="connsiteX21" fmla="*/ 311446 w 7529613"/>
              <a:gd name="connsiteY21" fmla="*/ 5830359 h 6858000"/>
              <a:gd name="connsiteX22" fmla="*/ 622963 w 7529613"/>
              <a:gd name="connsiteY22" fmla="*/ 6670527 h 6858000"/>
              <a:gd name="connsiteX23" fmla="*/ 710464 w 7529613"/>
              <a:gd name="connsiteY23" fmla="*/ 6858000 h 6858000"/>
              <a:gd name="connsiteX24" fmla="*/ 7529613 w 7529613"/>
              <a:gd name="connsiteY2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529613" h="6858000">
                <a:moveTo>
                  <a:pt x="7529613" y="0"/>
                </a:moveTo>
                <a:lnTo>
                  <a:pt x="1222331" y="0"/>
                </a:lnTo>
                <a:lnTo>
                  <a:pt x="1126483" y="148742"/>
                </a:lnTo>
                <a:cubicBezTo>
                  <a:pt x="995323" y="365513"/>
                  <a:pt x="876174" y="589569"/>
                  <a:pt x="767554" y="819975"/>
                </a:cubicBezTo>
                <a:cubicBezTo>
                  <a:pt x="762210" y="833492"/>
                  <a:pt x="753441" y="845393"/>
                  <a:pt x="742103" y="854514"/>
                </a:cubicBezTo>
                <a:cubicBezTo>
                  <a:pt x="756737" y="819849"/>
                  <a:pt x="770991" y="784928"/>
                  <a:pt x="785881" y="750263"/>
                </a:cubicBezTo>
                <a:cubicBezTo>
                  <a:pt x="846713" y="608712"/>
                  <a:pt x="910948" y="469145"/>
                  <a:pt x="978978" y="331786"/>
                </a:cubicBezTo>
                <a:lnTo>
                  <a:pt x="1155717" y="0"/>
                </a:lnTo>
                <a:lnTo>
                  <a:pt x="1098249" y="0"/>
                </a:lnTo>
                <a:lnTo>
                  <a:pt x="991458" y="196614"/>
                </a:lnTo>
                <a:cubicBezTo>
                  <a:pt x="797017" y="573253"/>
                  <a:pt x="633548" y="966066"/>
                  <a:pt x="493941" y="1371196"/>
                </a:cubicBezTo>
                <a:cubicBezTo>
                  <a:pt x="276630" y="2007265"/>
                  <a:pt x="126659" y="2664286"/>
                  <a:pt x="46485" y="3331516"/>
                </a:cubicBezTo>
                <a:cubicBezTo>
                  <a:pt x="4488" y="3672965"/>
                  <a:pt x="-14219" y="4013908"/>
                  <a:pt x="12252" y="4357388"/>
                </a:cubicBezTo>
                <a:cubicBezTo>
                  <a:pt x="43558" y="4758899"/>
                  <a:pt x="90773" y="5157998"/>
                  <a:pt x="170821" y="5552906"/>
                </a:cubicBezTo>
                <a:cubicBezTo>
                  <a:pt x="259109" y="5988893"/>
                  <a:pt x="378967" y="6414594"/>
                  <a:pt x="537265" y="6828295"/>
                </a:cubicBezTo>
                <a:lnTo>
                  <a:pt x="549692" y="6858000"/>
                </a:lnTo>
                <a:lnTo>
                  <a:pt x="602234" y="6858000"/>
                </a:lnTo>
                <a:lnTo>
                  <a:pt x="595414" y="6841549"/>
                </a:lnTo>
                <a:cubicBezTo>
                  <a:pt x="507884" y="6614016"/>
                  <a:pt x="431296" y="6380817"/>
                  <a:pt x="364260" y="6142729"/>
                </a:cubicBezTo>
                <a:cubicBezTo>
                  <a:pt x="305974" y="5935370"/>
                  <a:pt x="262958" y="5723695"/>
                  <a:pt x="213071" y="5513923"/>
                </a:cubicBezTo>
                <a:cubicBezTo>
                  <a:pt x="211892" y="5502788"/>
                  <a:pt x="211299" y="5491601"/>
                  <a:pt x="211290" y="5480401"/>
                </a:cubicBezTo>
                <a:cubicBezTo>
                  <a:pt x="247814" y="5607635"/>
                  <a:pt x="276958" y="5719759"/>
                  <a:pt x="311446" y="5830359"/>
                </a:cubicBezTo>
                <a:cubicBezTo>
                  <a:pt x="401357" y="6118381"/>
                  <a:pt x="505060" y="6398531"/>
                  <a:pt x="622963" y="6670527"/>
                </a:cubicBezTo>
                <a:lnTo>
                  <a:pt x="710464" y="6858000"/>
                </a:lnTo>
                <a:lnTo>
                  <a:pt x="7529613" y="6858000"/>
                </a:lnTo>
                <a:close/>
              </a:path>
            </a:pathLst>
          </a:custGeom>
          <a:solidFill>
            <a:schemeClr val="accent2"/>
          </a:solidFill>
          <a:ln w="6857" cap="flat">
            <a:noFill/>
            <a:prstDash val="solid"/>
            <a:miter/>
          </a:ln>
        </p:spPr>
        <p:txBody>
          <a:bodyPr wrap="square" rtlCol="0" anchor="ctr">
            <a:noAutofit/>
          </a:bodyPr>
          <a:lstStyle/>
          <a:p>
            <a:endParaRPr lang="en-US"/>
          </a:p>
        </p:txBody>
      </p:sp>
      <p:sp>
        <p:nvSpPr>
          <p:cNvPr id="2" name="Titre 1"/>
          <p:cNvSpPr>
            <a:spLocks noGrp="1"/>
          </p:cNvSpPr>
          <p:nvPr>
            <p:ph type="title"/>
          </p:nvPr>
        </p:nvSpPr>
        <p:spPr>
          <a:xfrm>
            <a:off x="5759354" y="457201"/>
            <a:ext cx="5337270" cy="1835911"/>
          </a:xfrm>
        </p:spPr>
        <p:txBody>
          <a:bodyPr anchor="b">
            <a:normAutofit/>
          </a:bodyPr>
          <a:lstStyle/>
          <a:p>
            <a:r>
              <a:rPr lang="fr-FR" sz="5400">
                <a:solidFill>
                  <a:srgbClr val="FFFFFF"/>
                </a:solidFill>
              </a:rPr>
              <a:t>Verifiable</a:t>
            </a:r>
          </a:p>
        </p:txBody>
      </p:sp>
      <p:sp>
        <p:nvSpPr>
          <p:cNvPr id="26" name="sketch line">
            <a:extLst>
              <a:ext uri="{FF2B5EF4-FFF2-40B4-BE49-F238E27FC236}">
                <a16:creationId xmlns:a16="http://schemas.microsoft.com/office/drawing/2014/main" id="{49B530FE-A87D-41A0-A920-ADC6539EA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59353" y="2560829"/>
            <a:ext cx="5029200" cy="18288"/>
          </a:xfrm>
          <a:custGeom>
            <a:avLst/>
            <a:gdLst>
              <a:gd name="connsiteX0" fmla="*/ 0 w 5029200"/>
              <a:gd name="connsiteY0" fmla="*/ 0 h 18288"/>
              <a:gd name="connsiteX1" fmla="*/ 528066 w 5029200"/>
              <a:gd name="connsiteY1" fmla="*/ 0 h 18288"/>
              <a:gd name="connsiteX2" fmla="*/ 1207008 w 5029200"/>
              <a:gd name="connsiteY2" fmla="*/ 0 h 18288"/>
              <a:gd name="connsiteX3" fmla="*/ 1785366 w 5029200"/>
              <a:gd name="connsiteY3" fmla="*/ 0 h 18288"/>
              <a:gd name="connsiteX4" fmla="*/ 2313432 w 5029200"/>
              <a:gd name="connsiteY4" fmla="*/ 0 h 18288"/>
              <a:gd name="connsiteX5" fmla="*/ 2992374 w 5029200"/>
              <a:gd name="connsiteY5" fmla="*/ 0 h 18288"/>
              <a:gd name="connsiteX6" fmla="*/ 3621024 w 5029200"/>
              <a:gd name="connsiteY6" fmla="*/ 0 h 18288"/>
              <a:gd name="connsiteX7" fmla="*/ 4249674 w 5029200"/>
              <a:gd name="connsiteY7" fmla="*/ 0 h 18288"/>
              <a:gd name="connsiteX8" fmla="*/ 5029200 w 5029200"/>
              <a:gd name="connsiteY8" fmla="*/ 0 h 18288"/>
              <a:gd name="connsiteX9" fmla="*/ 5029200 w 5029200"/>
              <a:gd name="connsiteY9" fmla="*/ 18288 h 18288"/>
              <a:gd name="connsiteX10" fmla="*/ 4501134 w 5029200"/>
              <a:gd name="connsiteY10" fmla="*/ 18288 h 18288"/>
              <a:gd name="connsiteX11" fmla="*/ 4023360 w 5029200"/>
              <a:gd name="connsiteY11" fmla="*/ 18288 h 18288"/>
              <a:gd name="connsiteX12" fmla="*/ 3344418 w 5029200"/>
              <a:gd name="connsiteY12" fmla="*/ 18288 h 18288"/>
              <a:gd name="connsiteX13" fmla="*/ 2816352 w 5029200"/>
              <a:gd name="connsiteY13" fmla="*/ 18288 h 18288"/>
              <a:gd name="connsiteX14" fmla="*/ 2137410 w 5029200"/>
              <a:gd name="connsiteY14" fmla="*/ 18288 h 18288"/>
              <a:gd name="connsiteX15" fmla="*/ 1408176 w 5029200"/>
              <a:gd name="connsiteY15" fmla="*/ 18288 h 18288"/>
              <a:gd name="connsiteX16" fmla="*/ 829818 w 5029200"/>
              <a:gd name="connsiteY16" fmla="*/ 18288 h 18288"/>
              <a:gd name="connsiteX17" fmla="*/ 0 w 5029200"/>
              <a:gd name="connsiteY17" fmla="*/ 18288 h 18288"/>
              <a:gd name="connsiteX18" fmla="*/ 0 w 5029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029200" h="18288" fill="none" extrusionOk="0">
                <a:moveTo>
                  <a:pt x="0" y="0"/>
                </a:moveTo>
                <a:cubicBezTo>
                  <a:pt x="142937" y="1696"/>
                  <a:pt x="371859" y="12840"/>
                  <a:pt x="528066" y="0"/>
                </a:cubicBezTo>
                <a:cubicBezTo>
                  <a:pt x="684273" y="-12840"/>
                  <a:pt x="928949" y="-5725"/>
                  <a:pt x="1207008" y="0"/>
                </a:cubicBezTo>
                <a:cubicBezTo>
                  <a:pt x="1485067" y="5725"/>
                  <a:pt x="1562886" y="-21331"/>
                  <a:pt x="1785366" y="0"/>
                </a:cubicBezTo>
                <a:cubicBezTo>
                  <a:pt x="2007846" y="21331"/>
                  <a:pt x="2056226" y="25221"/>
                  <a:pt x="2313432" y="0"/>
                </a:cubicBezTo>
                <a:cubicBezTo>
                  <a:pt x="2570638" y="-25221"/>
                  <a:pt x="2732455" y="16294"/>
                  <a:pt x="2992374" y="0"/>
                </a:cubicBezTo>
                <a:cubicBezTo>
                  <a:pt x="3252293" y="-16294"/>
                  <a:pt x="3319267" y="-29774"/>
                  <a:pt x="3621024" y="0"/>
                </a:cubicBezTo>
                <a:cubicBezTo>
                  <a:pt x="3922781" y="29774"/>
                  <a:pt x="3998107" y="-1004"/>
                  <a:pt x="4249674" y="0"/>
                </a:cubicBezTo>
                <a:cubicBezTo>
                  <a:pt x="4501241" y="1004"/>
                  <a:pt x="4792523" y="-4510"/>
                  <a:pt x="5029200" y="0"/>
                </a:cubicBezTo>
                <a:cubicBezTo>
                  <a:pt x="5029730" y="6954"/>
                  <a:pt x="5029934" y="12839"/>
                  <a:pt x="5029200" y="18288"/>
                </a:cubicBezTo>
                <a:cubicBezTo>
                  <a:pt x="4805432" y="23154"/>
                  <a:pt x="4715801" y="17034"/>
                  <a:pt x="4501134" y="18288"/>
                </a:cubicBezTo>
                <a:cubicBezTo>
                  <a:pt x="4286467" y="19542"/>
                  <a:pt x="4193719" y="41701"/>
                  <a:pt x="4023360" y="18288"/>
                </a:cubicBezTo>
                <a:cubicBezTo>
                  <a:pt x="3853001" y="-5125"/>
                  <a:pt x="3676466" y="16909"/>
                  <a:pt x="3344418" y="18288"/>
                </a:cubicBezTo>
                <a:cubicBezTo>
                  <a:pt x="3012370" y="19667"/>
                  <a:pt x="2945824" y="14410"/>
                  <a:pt x="2816352" y="18288"/>
                </a:cubicBezTo>
                <a:cubicBezTo>
                  <a:pt x="2686880" y="22166"/>
                  <a:pt x="2438351" y="13507"/>
                  <a:pt x="2137410" y="18288"/>
                </a:cubicBezTo>
                <a:cubicBezTo>
                  <a:pt x="1836469" y="23069"/>
                  <a:pt x="1581391" y="46111"/>
                  <a:pt x="1408176" y="18288"/>
                </a:cubicBezTo>
                <a:cubicBezTo>
                  <a:pt x="1234961" y="-9535"/>
                  <a:pt x="1040489" y="-7495"/>
                  <a:pt x="829818" y="18288"/>
                </a:cubicBezTo>
                <a:cubicBezTo>
                  <a:pt x="619147" y="44071"/>
                  <a:pt x="238626" y="37568"/>
                  <a:pt x="0" y="18288"/>
                </a:cubicBezTo>
                <a:cubicBezTo>
                  <a:pt x="-570" y="9279"/>
                  <a:pt x="132" y="5100"/>
                  <a:pt x="0" y="0"/>
                </a:cubicBezTo>
                <a:close/>
              </a:path>
              <a:path w="5029200" h="18288" stroke="0" extrusionOk="0">
                <a:moveTo>
                  <a:pt x="0" y="0"/>
                </a:moveTo>
                <a:cubicBezTo>
                  <a:pt x="165412" y="-21137"/>
                  <a:pt x="322344" y="-21985"/>
                  <a:pt x="578358" y="0"/>
                </a:cubicBezTo>
                <a:cubicBezTo>
                  <a:pt x="834372" y="21985"/>
                  <a:pt x="907099" y="-19195"/>
                  <a:pt x="1056132" y="0"/>
                </a:cubicBezTo>
                <a:cubicBezTo>
                  <a:pt x="1205165" y="19195"/>
                  <a:pt x="1612834" y="-24928"/>
                  <a:pt x="1785366" y="0"/>
                </a:cubicBezTo>
                <a:cubicBezTo>
                  <a:pt x="1957898" y="24928"/>
                  <a:pt x="2149044" y="19108"/>
                  <a:pt x="2363724" y="0"/>
                </a:cubicBezTo>
                <a:cubicBezTo>
                  <a:pt x="2578404" y="-19108"/>
                  <a:pt x="2759981" y="-21788"/>
                  <a:pt x="2942082" y="0"/>
                </a:cubicBezTo>
                <a:cubicBezTo>
                  <a:pt x="3124183" y="21788"/>
                  <a:pt x="3482217" y="8836"/>
                  <a:pt x="3671316" y="0"/>
                </a:cubicBezTo>
                <a:cubicBezTo>
                  <a:pt x="3860415" y="-8836"/>
                  <a:pt x="4058665" y="-25048"/>
                  <a:pt x="4199382" y="0"/>
                </a:cubicBezTo>
                <a:cubicBezTo>
                  <a:pt x="4340099" y="25048"/>
                  <a:pt x="4735096" y="-22088"/>
                  <a:pt x="5029200" y="0"/>
                </a:cubicBezTo>
                <a:cubicBezTo>
                  <a:pt x="5028517" y="5414"/>
                  <a:pt x="5028480" y="12510"/>
                  <a:pt x="5029200" y="18288"/>
                </a:cubicBezTo>
                <a:cubicBezTo>
                  <a:pt x="4891577" y="31493"/>
                  <a:pt x="4684146" y="-2509"/>
                  <a:pt x="4501134" y="18288"/>
                </a:cubicBezTo>
                <a:cubicBezTo>
                  <a:pt x="4318122" y="39085"/>
                  <a:pt x="4030703" y="3672"/>
                  <a:pt x="3872484" y="18288"/>
                </a:cubicBezTo>
                <a:cubicBezTo>
                  <a:pt x="3714265" y="32905"/>
                  <a:pt x="3546134" y="7501"/>
                  <a:pt x="3294126" y="18288"/>
                </a:cubicBezTo>
                <a:cubicBezTo>
                  <a:pt x="3042118" y="29075"/>
                  <a:pt x="2912116" y="11153"/>
                  <a:pt x="2564892" y="18288"/>
                </a:cubicBezTo>
                <a:cubicBezTo>
                  <a:pt x="2217668" y="25423"/>
                  <a:pt x="2095118" y="11659"/>
                  <a:pt x="1835658" y="18288"/>
                </a:cubicBezTo>
                <a:cubicBezTo>
                  <a:pt x="1576198" y="24917"/>
                  <a:pt x="1500897" y="19889"/>
                  <a:pt x="1307592" y="18288"/>
                </a:cubicBezTo>
                <a:cubicBezTo>
                  <a:pt x="1114287" y="16687"/>
                  <a:pt x="961527" y="47453"/>
                  <a:pt x="678942" y="18288"/>
                </a:cubicBezTo>
                <a:cubicBezTo>
                  <a:pt x="396357" y="-10877"/>
                  <a:pt x="271066" y="23005"/>
                  <a:pt x="0" y="18288"/>
                </a:cubicBezTo>
                <a:cubicBezTo>
                  <a:pt x="-306" y="11061"/>
                  <a:pt x="-655" y="7751"/>
                  <a:pt x="0" y="0"/>
                </a:cubicBezTo>
                <a:close/>
              </a:path>
            </a:pathLst>
          </a:custGeom>
          <a:solidFill>
            <a:srgbClr val="FFFFFF"/>
          </a:solidFill>
          <a:ln w="38100" cap="rnd">
            <a:solidFill>
              <a:srgbClr val="FFFFF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Espace réservé du contenu 2"/>
          <p:cNvSpPr>
            <a:spLocks noGrp="1"/>
          </p:cNvSpPr>
          <p:nvPr>
            <p:ph idx="1"/>
          </p:nvPr>
        </p:nvSpPr>
        <p:spPr>
          <a:xfrm>
            <a:off x="5759354" y="2798064"/>
            <a:ext cx="5461095" cy="3417611"/>
          </a:xfrm>
        </p:spPr>
        <p:txBody>
          <a:bodyPr anchor="t">
            <a:normAutofit/>
          </a:bodyPr>
          <a:lstStyle/>
          <a:p>
            <a:r>
              <a:rPr lang="fr-FR" sz="2200">
                <a:solidFill>
                  <a:srgbClr val="FFFFFF"/>
                </a:solidFill>
              </a:rPr>
              <a:t>It should be possible to test that a requirement is implemented correctly</a:t>
            </a:r>
          </a:p>
          <a:p>
            <a:r>
              <a:rPr lang="fr-FR" sz="2200">
                <a:solidFill>
                  <a:srgbClr val="FFFFFF"/>
                </a:solidFill>
              </a:rPr>
              <a:t>Be careful to word that are difficult to test : efficient, simple, user-friendly, flexible, quickly</a:t>
            </a:r>
          </a:p>
          <a:p>
            <a:endParaRPr lang="fr-FR" sz="2200">
              <a:solidFill>
                <a:srgbClr val="FFFFFF"/>
              </a:solidFill>
            </a:endParaRPr>
          </a:p>
          <a:p>
            <a:r>
              <a:rPr lang="fr-FR" sz="2200">
                <a:solidFill>
                  <a:srgbClr val="FFFFFF"/>
                </a:solidFill>
              </a:rPr>
              <a:t>The system should be easy to use</a:t>
            </a:r>
          </a:p>
        </p:txBody>
      </p:sp>
    </p:spTree>
    <p:extLst>
      <p:ext uri="{BB962C8B-B14F-4D97-AF65-F5344CB8AC3E}">
        <p14:creationId xmlns:p14="http://schemas.microsoft.com/office/powerpoint/2010/main" val="14645711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20">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p:cNvSpPr>
            <a:spLocks noGrp="1"/>
          </p:cNvSpPr>
          <p:nvPr>
            <p:ph type="title"/>
          </p:nvPr>
        </p:nvSpPr>
        <p:spPr>
          <a:xfrm>
            <a:off x="572493" y="238539"/>
            <a:ext cx="11018520" cy="1434415"/>
          </a:xfrm>
        </p:spPr>
        <p:txBody>
          <a:bodyPr anchor="b">
            <a:normAutofit/>
          </a:bodyPr>
          <a:lstStyle/>
          <a:p>
            <a:r>
              <a:rPr lang="fr-FR" sz="5400"/>
              <a:t>Understandable</a:t>
            </a:r>
          </a:p>
        </p:txBody>
      </p:sp>
      <p:sp>
        <p:nvSpPr>
          <p:cNvPr id="34"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Espace réservé du contenu 2"/>
          <p:cNvSpPr>
            <a:spLocks noGrp="1"/>
          </p:cNvSpPr>
          <p:nvPr>
            <p:ph idx="1"/>
          </p:nvPr>
        </p:nvSpPr>
        <p:spPr>
          <a:xfrm>
            <a:off x="572493" y="2071316"/>
            <a:ext cx="6713552" cy="4119172"/>
          </a:xfrm>
        </p:spPr>
        <p:txBody>
          <a:bodyPr anchor="t">
            <a:normAutofit/>
          </a:bodyPr>
          <a:lstStyle/>
          <a:p>
            <a:r>
              <a:rPr lang="fr-FR" sz="2200"/>
              <a:t>Requirements must be grammatically correct and written in a consistent style</a:t>
            </a:r>
          </a:p>
          <a:p>
            <a:endParaRPr lang="fr-FR" sz="2200"/>
          </a:p>
          <a:p>
            <a:pPr lvl="1"/>
            <a:r>
              <a:rPr lang="fr-FR" sz="2200" i="1"/>
              <a:t>The system must allow users cancel their command</a:t>
            </a:r>
          </a:p>
          <a:p>
            <a:pPr lvl="1"/>
            <a:r>
              <a:rPr lang="fr-FR" sz="2200" i="1"/>
              <a:t>User must allow to chose among products</a:t>
            </a:r>
          </a:p>
          <a:p>
            <a:endParaRPr lang="fr-FR" sz="2200" i="1"/>
          </a:p>
        </p:txBody>
      </p:sp>
      <p:pic>
        <p:nvPicPr>
          <p:cNvPr id="5" name="Picture 4" descr="Exclamation mark on a yellow background">
            <a:extLst>
              <a:ext uri="{FF2B5EF4-FFF2-40B4-BE49-F238E27FC236}">
                <a16:creationId xmlns:a16="http://schemas.microsoft.com/office/drawing/2014/main" id="{B18A3B4E-6AFC-FAA9-1F20-F0716329B901}"/>
              </a:ext>
            </a:extLst>
          </p:cNvPr>
          <p:cNvPicPr>
            <a:picLocks noChangeAspect="1"/>
          </p:cNvPicPr>
          <p:nvPr/>
        </p:nvPicPr>
        <p:blipFill rotWithShape="1">
          <a:blip r:embed="rId2"/>
          <a:srcRect l="19995" r="7851"/>
          <a:stretch/>
        </p:blipFill>
        <p:spPr>
          <a:xfrm>
            <a:off x="7675658" y="2093976"/>
            <a:ext cx="3941064" cy="4096512"/>
          </a:xfrm>
          <a:prstGeom prst="rect">
            <a:avLst/>
          </a:prstGeom>
        </p:spPr>
      </p:pic>
    </p:spTree>
    <p:extLst>
      <p:ext uri="{BB962C8B-B14F-4D97-AF65-F5344CB8AC3E}">
        <p14:creationId xmlns:p14="http://schemas.microsoft.com/office/powerpoint/2010/main" val="41327036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p:cNvSpPr>
            <a:spLocks noGrp="1"/>
          </p:cNvSpPr>
          <p:nvPr>
            <p:ph type="title"/>
          </p:nvPr>
        </p:nvSpPr>
        <p:spPr>
          <a:xfrm>
            <a:off x="5297762" y="329184"/>
            <a:ext cx="6251110" cy="1783080"/>
          </a:xfrm>
        </p:spPr>
        <p:txBody>
          <a:bodyPr anchor="b">
            <a:normAutofit/>
          </a:bodyPr>
          <a:lstStyle/>
          <a:p>
            <a:r>
              <a:rPr lang="fr-FR" sz="5400"/>
              <a:t>Atomic</a:t>
            </a:r>
          </a:p>
        </p:txBody>
      </p:sp>
      <p:pic>
        <p:nvPicPr>
          <p:cNvPr id="5" name="Picture 4" descr="Plant growing in a concrete crack">
            <a:extLst>
              <a:ext uri="{FF2B5EF4-FFF2-40B4-BE49-F238E27FC236}">
                <a16:creationId xmlns:a16="http://schemas.microsoft.com/office/drawing/2014/main" id="{9B02A3E1-5337-2D2F-091B-F56E9AAF9EEE}"/>
              </a:ext>
            </a:extLst>
          </p:cNvPr>
          <p:cNvPicPr>
            <a:picLocks noChangeAspect="1"/>
          </p:cNvPicPr>
          <p:nvPr/>
        </p:nvPicPr>
        <p:blipFill rotWithShape="1">
          <a:blip r:embed="rId2"/>
          <a:srcRect l="18201" r="36467" b="-1"/>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22"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Espace réservé du contenu 2"/>
          <p:cNvSpPr>
            <a:spLocks noGrp="1"/>
          </p:cNvSpPr>
          <p:nvPr>
            <p:ph idx="1"/>
          </p:nvPr>
        </p:nvSpPr>
        <p:spPr>
          <a:xfrm>
            <a:off x="5297762" y="2706624"/>
            <a:ext cx="6251110" cy="3483864"/>
          </a:xfrm>
        </p:spPr>
        <p:txBody>
          <a:bodyPr>
            <a:normAutofit/>
          </a:bodyPr>
          <a:lstStyle/>
          <a:p>
            <a:r>
              <a:rPr lang="en-US" sz="2200"/>
              <a:t>The requirement should contain a single traceable element: It will be difficult to trace a requirement that includes several requirements</a:t>
            </a:r>
          </a:p>
          <a:p>
            <a:pPr marL="0" indent="0">
              <a:buNone/>
            </a:pPr>
            <a:endParaRPr lang="en-US" sz="2200"/>
          </a:p>
          <a:p>
            <a:pPr lvl="1"/>
            <a:r>
              <a:rPr lang="en-US" sz="2200" i="1"/>
              <a:t>The producer shall be able to manage its products list</a:t>
            </a:r>
          </a:p>
          <a:p>
            <a:pPr lvl="1"/>
            <a:endParaRPr lang="en-US" sz="2200" i="1"/>
          </a:p>
          <a:p>
            <a:pPr lvl="1"/>
            <a:endParaRPr lang="en-US" sz="2200" i="1"/>
          </a:p>
          <a:p>
            <a:pPr lvl="1"/>
            <a:r>
              <a:rPr lang="en-US" sz="2200" i="1"/>
              <a:t>Manage = add, update, delete ?</a:t>
            </a:r>
            <a:endParaRPr lang="fr-FR" sz="2200" i="1"/>
          </a:p>
        </p:txBody>
      </p:sp>
    </p:spTree>
    <p:extLst>
      <p:ext uri="{BB962C8B-B14F-4D97-AF65-F5344CB8AC3E}">
        <p14:creationId xmlns:p14="http://schemas.microsoft.com/office/powerpoint/2010/main" val="20955395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Slide Background">
            <a:extLst>
              <a:ext uri="{FF2B5EF4-FFF2-40B4-BE49-F238E27FC236}">
                <a16:creationId xmlns:a16="http://schemas.microsoft.com/office/drawing/2014/main" id="{3ECBE1F1-D69B-4AFA-ABD5-8E41720EF6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PU with binary numbers and blueprint">
            <a:extLst>
              <a:ext uri="{FF2B5EF4-FFF2-40B4-BE49-F238E27FC236}">
                <a16:creationId xmlns:a16="http://schemas.microsoft.com/office/drawing/2014/main" id="{65038679-F28C-56B8-B904-58A36D3E81BE}"/>
              </a:ext>
            </a:extLst>
          </p:cNvPr>
          <p:cNvPicPr>
            <a:picLocks noChangeAspect="1"/>
          </p:cNvPicPr>
          <p:nvPr/>
        </p:nvPicPr>
        <p:blipFill rotWithShape="1">
          <a:blip r:embed="rId2"/>
          <a:srcRect l="30282" r="25343"/>
          <a:stretch/>
        </p:blipFill>
        <p:spPr>
          <a:xfrm>
            <a:off x="-1" y="-2"/>
            <a:ext cx="5410198" cy="6858002"/>
          </a:xfrm>
          <a:prstGeom prst="rect">
            <a:avLst/>
          </a:prstGeom>
        </p:spPr>
      </p:pic>
      <p:sp useBgFill="1">
        <p:nvSpPr>
          <p:cNvPr id="22" name="Rectangle 21">
            <a:extLst>
              <a:ext uri="{FF2B5EF4-FFF2-40B4-BE49-F238E27FC236}">
                <a16:creationId xmlns:a16="http://schemas.microsoft.com/office/drawing/2014/main" id="{603A6265-E10C-4B85-9C20-E75FCAF9CC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0197" y="-1"/>
            <a:ext cx="6781802" cy="2286000"/>
          </a:xfrm>
          <a:prstGeom prst="rect">
            <a:avLst/>
          </a:prstGeom>
          <a:ln>
            <a:noFill/>
          </a:ln>
          <a:effectLst>
            <a:outerShdw blurRad="355600" dist="152400" sx="95000" sy="95000" algn="t" rotWithShape="0">
              <a:srgbClr val="000000">
                <a:alpha val="2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p:cNvSpPr>
            <a:spLocks noGrp="1"/>
          </p:cNvSpPr>
          <p:nvPr>
            <p:ph type="title"/>
          </p:nvPr>
        </p:nvSpPr>
        <p:spPr>
          <a:xfrm>
            <a:off x="6115317" y="405685"/>
            <a:ext cx="5464968" cy="1559301"/>
          </a:xfrm>
        </p:spPr>
        <p:txBody>
          <a:bodyPr>
            <a:normAutofit/>
          </a:bodyPr>
          <a:lstStyle/>
          <a:p>
            <a:r>
              <a:rPr lang="fr-FR" sz="4000"/>
              <a:t>Implementation-Free</a:t>
            </a:r>
          </a:p>
        </p:txBody>
      </p:sp>
      <p:sp>
        <p:nvSpPr>
          <p:cNvPr id="3" name="Espace réservé du contenu 2"/>
          <p:cNvSpPr>
            <a:spLocks noGrp="1"/>
          </p:cNvSpPr>
          <p:nvPr>
            <p:ph idx="1"/>
          </p:nvPr>
        </p:nvSpPr>
        <p:spPr>
          <a:xfrm>
            <a:off x="6115317" y="2743200"/>
            <a:ext cx="5247340" cy="3496878"/>
          </a:xfrm>
        </p:spPr>
        <p:txBody>
          <a:bodyPr anchor="ctr">
            <a:normAutofit/>
          </a:bodyPr>
          <a:lstStyle/>
          <a:p>
            <a:r>
              <a:rPr lang="en-US" sz="2000"/>
              <a:t>Requirements should not contain unnecessary design and implementation information:</a:t>
            </a:r>
          </a:p>
          <a:p>
            <a:pPr marL="0" indent="0">
              <a:buNone/>
            </a:pPr>
            <a:endParaRPr lang="en-US" sz="2000"/>
          </a:p>
          <a:p>
            <a:pPr lvl="1"/>
            <a:r>
              <a:rPr lang="en-US" sz="2000" i="1">
                <a:latin typeface="Cambria" panose="02040503050406030204" pitchFamily="18" charset="0"/>
                <a:ea typeface="Cambria" panose="02040503050406030204" pitchFamily="18" charset="0"/>
              </a:rPr>
              <a:t>The system must use CSV files to store assembly informations</a:t>
            </a:r>
            <a:br>
              <a:rPr lang="en-US" sz="2000">
                <a:latin typeface="Cambria" panose="02040503050406030204" pitchFamily="18" charset="0"/>
                <a:ea typeface="Cambria" panose="02040503050406030204" pitchFamily="18" charset="0"/>
              </a:rPr>
            </a:br>
            <a:endParaRPr lang="fr-FR" sz="200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11703398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Slide Background">
            <a:extLst>
              <a:ext uri="{FF2B5EF4-FFF2-40B4-BE49-F238E27FC236}">
                <a16:creationId xmlns:a16="http://schemas.microsoft.com/office/drawing/2014/main" id="{3ECBE1F1-D69B-4AFA-ABD5-8E41720EF6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Stock exchange numbers">
            <a:extLst>
              <a:ext uri="{FF2B5EF4-FFF2-40B4-BE49-F238E27FC236}">
                <a16:creationId xmlns:a16="http://schemas.microsoft.com/office/drawing/2014/main" id="{600E3626-065E-BBD9-E358-FB622D15B803}"/>
              </a:ext>
            </a:extLst>
          </p:cNvPr>
          <p:cNvPicPr>
            <a:picLocks noChangeAspect="1"/>
          </p:cNvPicPr>
          <p:nvPr/>
        </p:nvPicPr>
        <p:blipFill rotWithShape="1">
          <a:blip r:embed="rId2"/>
          <a:srcRect l="17154" r="30187" b="-2"/>
          <a:stretch/>
        </p:blipFill>
        <p:spPr>
          <a:xfrm>
            <a:off x="-1" y="-2"/>
            <a:ext cx="5410198" cy="6858002"/>
          </a:xfrm>
          <a:prstGeom prst="rect">
            <a:avLst/>
          </a:prstGeom>
        </p:spPr>
      </p:pic>
      <p:sp useBgFill="1">
        <p:nvSpPr>
          <p:cNvPr id="22" name="Rectangle 21">
            <a:extLst>
              <a:ext uri="{FF2B5EF4-FFF2-40B4-BE49-F238E27FC236}">
                <a16:creationId xmlns:a16="http://schemas.microsoft.com/office/drawing/2014/main" id="{603A6265-E10C-4B85-9C20-E75FCAF9CC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0197" y="-1"/>
            <a:ext cx="6781802" cy="2286000"/>
          </a:xfrm>
          <a:prstGeom prst="rect">
            <a:avLst/>
          </a:prstGeom>
          <a:ln>
            <a:noFill/>
          </a:ln>
          <a:effectLst>
            <a:outerShdw blurRad="355600" dist="152400" sx="95000" sy="95000" algn="t" rotWithShape="0">
              <a:srgbClr val="000000">
                <a:alpha val="2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p:cNvSpPr>
            <a:spLocks noGrp="1"/>
          </p:cNvSpPr>
          <p:nvPr>
            <p:ph type="title"/>
          </p:nvPr>
        </p:nvSpPr>
        <p:spPr>
          <a:xfrm>
            <a:off x="6115317" y="405685"/>
            <a:ext cx="5464968" cy="1559301"/>
          </a:xfrm>
        </p:spPr>
        <p:txBody>
          <a:bodyPr>
            <a:normAutofit/>
          </a:bodyPr>
          <a:lstStyle/>
          <a:p>
            <a:r>
              <a:rPr lang="fr-FR" sz="4000"/>
              <a:t>Non-Redundant</a:t>
            </a:r>
          </a:p>
        </p:txBody>
      </p:sp>
      <p:sp>
        <p:nvSpPr>
          <p:cNvPr id="3" name="Espace réservé du contenu 2"/>
          <p:cNvSpPr>
            <a:spLocks noGrp="1"/>
          </p:cNvSpPr>
          <p:nvPr>
            <p:ph idx="1"/>
          </p:nvPr>
        </p:nvSpPr>
        <p:spPr>
          <a:xfrm>
            <a:off x="6115317" y="2743200"/>
            <a:ext cx="5247340" cy="3496878"/>
          </a:xfrm>
        </p:spPr>
        <p:txBody>
          <a:bodyPr anchor="ctr">
            <a:normAutofit/>
          </a:bodyPr>
          <a:lstStyle/>
          <a:p>
            <a:r>
              <a:rPr lang="en-US" sz="2000"/>
              <a:t>Each requirement should be expressed only once and should not overlap with another requirement:</a:t>
            </a:r>
          </a:p>
          <a:p>
            <a:endParaRPr lang="en-US" sz="2000"/>
          </a:p>
          <a:p>
            <a:pPr lvl="1"/>
            <a:r>
              <a:rPr lang="en-US" sz="2000">
                <a:latin typeface="Cambria" panose="02040503050406030204" pitchFamily="18" charset="0"/>
                <a:ea typeface="Cambria" panose="02040503050406030204" pitchFamily="18" charset="0"/>
              </a:rPr>
              <a:t>The producer shall be able to change the price of products</a:t>
            </a:r>
          </a:p>
          <a:p>
            <a:pPr lvl="1"/>
            <a:r>
              <a:rPr lang="en-US" sz="2000">
                <a:latin typeface="Cambria" panose="02040503050406030204" pitchFamily="18" charset="0"/>
                <a:ea typeface="Cambria" panose="02040503050406030204" pitchFamily="18" charset="0"/>
              </a:rPr>
              <a:t>The producer shall be able to modify products and change their prices</a:t>
            </a:r>
            <a:endParaRPr lang="fr-FR" sz="200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25493116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B0F18F7-2AC1-995D-3C60-838484467DD7}"/>
              </a:ext>
            </a:extLst>
          </p:cNvPr>
          <p:cNvSpPr>
            <a:spLocks noGrp="1"/>
          </p:cNvSpPr>
          <p:nvPr>
            <p:ph type="title"/>
          </p:nvPr>
        </p:nvSpPr>
        <p:spPr/>
        <p:txBody>
          <a:bodyPr/>
          <a:lstStyle/>
          <a:p>
            <a:endParaRPr lang="fr-FR"/>
          </a:p>
        </p:txBody>
      </p:sp>
      <p:pic>
        <p:nvPicPr>
          <p:cNvPr id="5" name="Espace réservé du contenu 4">
            <a:extLst>
              <a:ext uri="{FF2B5EF4-FFF2-40B4-BE49-F238E27FC236}">
                <a16:creationId xmlns:a16="http://schemas.microsoft.com/office/drawing/2014/main" id="{88261182-DD7A-C1A6-721C-48DA2CB4AF3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74831" y="2305923"/>
            <a:ext cx="8311291" cy="3439199"/>
          </a:xfrm>
        </p:spPr>
      </p:pic>
    </p:spTree>
    <p:extLst>
      <p:ext uri="{BB962C8B-B14F-4D97-AF65-F5344CB8AC3E}">
        <p14:creationId xmlns:p14="http://schemas.microsoft.com/office/powerpoint/2010/main" val="9227633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Rectangle 18">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2902E0DB-858B-8448-E966-209D19069129}"/>
              </a:ext>
            </a:extLst>
          </p:cNvPr>
          <p:cNvSpPr>
            <a:spLocks noGrp="1"/>
          </p:cNvSpPr>
          <p:nvPr>
            <p:ph type="title"/>
          </p:nvPr>
        </p:nvSpPr>
        <p:spPr>
          <a:xfrm>
            <a:off x="586478" y="1683756"/>
            <a:ext cx="3115265" cy="2396359"/>
          </a:xfrm>
        </p:spPr>
        <p:txBody>
          <a:bodyPr anchor="b">
            <a:normAutofit/>
          </a:bodyPr>
          <a:lstStyle/>
          <a:p>
            <a:pPr algn="r"/>
            <a:r>
              <a:rPr lang="fr-FR" sz="4000">
                <a:solidFill>
                  <a:srgbClr val="FFFFFF"/>
                </a:solidFill>
              </a:rPr>
              <a:t>Requirement Analysis Approaches</a:t>
            </a:r>
          </a:p>
        </p:txBody>
      </p:sp>
      <p:graphicFrame>
        <p:nvGraphicFramePr>
          <p:cNvPr id="5" name="Espace réservé du contenu 2">
            <a:extLst>
              <a:ext uri="{FF2B5EF4-FFF2-40B4-BE49-F238E27FC236}">
                <a16:creationId xmlns:a16="http://schemas.microsoft.com/office/drawing/2014/main" id="{DBB5A57D-4968-8CAE-742D-9E394CE3B575}"/>
              </a:ext>
            </a:extLst>
          </p:cNvPr>
          <p:cNvGraphicFramePr>
            <a:graphicFrameLocks noGrp="1"/>
          </p:cNvGraphicFramePr>
          <p:nvPr>
            <p:ph idx="1"/>
            <p:extLst>
              <p:ext uri="{D42A27DB-BD31-4B8C-83A1-F6EECF244321}">
                <p14:modId xmlns:p14="http://schemas.microsoft.com/office/powerpoint/2010/main" val="4109603210"/>
              </p:ext>
            </p:extLst>
          </p:nvPr>
        </p:nvGraphicFramePr>
        <p:xfrm>
          <a:off x="4905052" y="750440"/>
          <a:ext cx="6666833" cy="54539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384525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5" name="Rectangle 34">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Freeform: Shape 42">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5" name="Rectangle 44">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356DEC52-419F-4871-DF6F-9D3992F920B3}"/>
              </a:ext>
            </a:extLst>
          </p:cNvPr>
          <p:cNvSpPr>
            <a:spLocks noGrp="1"/>
          </p:cNvSpPr>
          <p:nvPr>
            <p:ph type="title"/>
          </p:nvPr>
        </p:nvSpPr>
        <p:spPr>
          <a:xfrm>
            <a:off x="586478" y="1683756"/>
            <a:ext cx="3115265" cy="2396359"/>
          </a:xfrm>
        </p:spPr>
        <p:txBody>
          <a:bodyPr anchor="b">
            <a:normAutofit/>
          </a:bodyPr>
          <a:lstStyle/>
          <a:p>
            <a:pPr algn="r"/>
            <a:r>
              <a:rPr lang="fr-FR" sz="4000">
                <a:solidFill>
                  <a:srgbClr val="FFFFFF"/>
                </a:solidFill>
              </a:rPr>
              <a:t>Waterfall Model</a:t>
            </a:r>
          </a:p>
        </p:txBody>
      </p:sp>
      <p:grpSp>
        <p:nvGrpSpPr>
          <p:cNvPr id="30" name="Groupe 29">
            <a:extLst>
              <a:ext uri="{FF2B5EF4-FFF2-40B4-BE49-F238E27FC236}">
                <a16:creationId xmlns:a16="http://schemas.microsoft.com/office/drawing/2014/main" id="{7F0453A6-BF94-4FA0-0C0A-970FE4AB6684}"/>
              </a:ext>
            </a:extLst>
          </p:cNvPr>
          <p:cNvGrpSpPr/>
          <p:nvPr/>
        </p:nvGrpSpPr>
        <p:grpSpPr>
          <a:xfrm>
            <a:off x="5741659" y="750440"/>
            <a:ext cx="4993625" cy="5453922"/>
            <a:chOff x="6002383" y="1103811"/>
            <a:chExt cx="5123542" cy="5595815"/>
          </a:xfrm>
        </p:grpSpPr>
        <p:sp>
          <p:nvSpPr>
            <p:cNvPr id="29" name="Flèche : angle droit 28">
              <a:extLst>
                <a:ext uri="{FF2B5EF4-FFF2-40B4-BE49-F238E27FC236}">
                  <a16:creationId xmlns:a16="http://schemas.microsoft.com/office/drawing/2014/main" id="{1C9253E9-1F8E-05DD-CBC5-D5E348302976}"/>
                </a:ext>
              </a:extLst>
            </p:cNvPr>
            <p:cNvSpPr/>
            <p:nvPr/>
          </p:nvSpPr>
          <p:spPr>
            <a:xfrm flipH="1">
              <a:off x="6974532" y="3102144"/>
              <a:ext cx="806450" cy="755603"/>
            </a:xfrm>
            <a:prstGeom prst="bentUpArrow">
              <a:avLst>
                <a:gd name="adj1" fmla="val 25000"/>
                <a:gd name="adj2" fmla="val 26633"/>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Rectangle 3">
              <a:extLst>
                <a:ext uri="{FF2B5EF4-FFF2-40B4-BE49-F238E27FC236}">
                  <a16:creationId xmlns:a16="http://schemas.microsoft.com/office/drawing/2014/main" id="{700AD325-2065-1B98-B723-5C000365ED06}"/>
                </a:ext>
              </a:extLst>
            </p:cNvPr>
            <p:cNvSpPr/>
            <p:nvPr/>
          </p:nvSpPr>
          <p:spPr>
            <a:xfrm>
              <a:off x="6002383" y="1103811"/>
              <a:ext cx="1502228" cy="8033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86968">
                <a:spcAft>
                  <a:spcPts val="600"/>
                </a:spcAft>
              </a:pPr>
              <a:r>
                <a:rPr lang="fr-FR" sz="1746" kern="1200" err="1">
                  <a:solidFill>
                    <a:schemeClr val="lt1"/>
                  </a:solidFill>
                  <a:latin typeface="+mn-lt"/>
                  <a:ea typeface="+mn-ea"/>
                  <a:cs typeface="+mn-cs"/>
                </a:rPr>
                <a:t>Requirements</a:t>
              </a:r>
              <a:endParaRPr lang="fr-FR"/>
            </a:p>
          </p:txBody>
        </p:sp>
        <p:sp>
          <p:nvSpPr>
            <p:cNvPr id="5" name="Rectangle 4">
              <a:extLst>
                <a:ext uri="{FF2B5EF4-FFF2-40B4-BE49-F238E27FC236}">
                  <a16:creationId xmlns:a16="http://schemas.microsoft.com/office/drawing/2014/main" id="{27B6A2DF-220B-A0A3-28B5-E98E863999BF}"/>
                </a:ext>
              </a:extLst>
            </p:cNvPr>
            <p:cNvSpPr/>
            <p:nvPr/>
          </p:nvSpPr>
          <p:spPr>
            <a:xfrm>
              <a:off x="6905897" y="2280603"/>
              <a:ext cx="1502228" cy="8033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86968">
                <a:spcAft>
                  <a:spcPts val="600"/>
                </a:spcAft>
              </a:pPr>
              <a:r>
                <a:rPr lang="fr-FR" sz="1746" kern="1200">
                  <a:solidFill>
                    <a:schemeClr val="lt1"/>
                  </a:solidFill>
                  <a:latin typeface="+mn-lt"/>
                  <a:ea typeface="+mn-ea"/>
                  <a:cs typeface="+mn-cs"/>
                </a:rPr>
                <a:t>Design</a:t>
              </a:r>
              <a:endParaRPr lang="fr-FR"/>
            </a:p>
          </p:txBody>
        </p:sp>
        <p:sp>
          <p:nvSpPr>
            <p:cNvPr id="6" name="Rectangle 5">
              <a:extLst>
                <a:ext uri="{FF2B5EF4-FFF2-40B4-BE49-F238E27FC236}">
                  <a16:creationId xmlns:a16="http://schemas.microsoft.com/office/drawing/2014/main" id="{693091C1-D15A-B52D-5041-8C2D411D5A52}"/>
                </a:ext>
              </a:extLst>
            </p:cNvPr>
            <p:cNvSpPr/>
            <p:nvPr/>
          </p:nvSpPr>
          <p:spPr>
            <a:xfrm>
              <a:off x="7504610" y="3579222"/>
              <a:ext cx="1766389" cy="8033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86968">
                <a:spcAft>
                  <a:spcPts val="600"/>
                </a:spcAft>
              </a:pPr>
              <a:r>
                <a:rPr lang="fr-FR" sz="1746" kern="1200" err="1">
                  <a:solidFill>
                    <a:schemeClr val="lt1"/>
                  </a:solidFill>
                  <a:latin typeface="+mn-lt"/>
                  <a:ea typeface="+mn-ea"/>
                  <a:cs typeface="+mn-cs"/>
                </a:rPr>
                <a:t>Implementation</a:t>
              </a:r>
              <a:endParaRPr lang="fr-FR"/>
            </a:p>
          </p:txBody>
        </p:sp>
        <p:sp>
          <p:nvSpPr>
            <p:cNvPr id="7" name="Rectangle 6">
              <a:extLst>
                <a:ext uri="{FF2B5EF4-FFF2-40B4-BE49-F238E27FC236}">
                  <a16:creationId xmlns:a16="http://schemas.microsoft.com/office/drawing/2014/main" id="{188262DE-B5AB-CB59-B376-31A7BC7727CD}"/>
                </a:ext>
              </a:extLst>
            </p:cNvPr>
            <p:cNvSpPr/>
            <p:nvPr/>
          </p:nvSpPr>
          <p:spPr>
            <a:xfrm>
              <a:off x="8712925" y="4715092"/>
              <a:ext cx="1502228" cy="8033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86968">
                <a:spcAft>
                  <a:spcPts val="600"/>
                </a:spcAft>
              </a:pPr>
              <a:r>
                <a:rPr lang="fr-FR" sz="1746" kern="1200" err="1">
                  <a:solidFill>
                    <a:schemeClr val="lt1"/>
                  </a:solidFill>
                  <a:latin typeface="+mn-lt"/>
                  <a:ea typeface="+mn-ea"/>
                  <a:cs typeface="+mn-cs"/>
                </a:rPr>
                <a:t>Testing</a:t>
              </a:r>
              <a:endParaRPr lang="fr-FR"/>
            </a:p>
          </p:txBody>
        </p:sp>
        <p:sp>
          <p:nvSpPr>
            <p:cNvPr id="9" name="Rectangle 8">
              <a:extLst>
                <a:ext uri="{FF2B5EF4-FFF2-40B4-BE49-F238E27FC236}">
                  <a16:creationId xmlns:a16="http://schemas.microsoft.com/office/drawing/2014/main" id="{E92D73A3-D328-57FF-5CC7-2B7789B98341}"/>
                </a:ext>
              </a:extLst>
            </p:cNvPr>
            <p:cNvSpPr/>
            <p:nvPr/>
          </p:nvSpPr>
          <p:spPr>
            <a:xfrm>
              <a:off x="9623697" y="5896260"/>
              <a:ext cx="1502228" cy="8033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86968">
                <a:spcAft>
                  <a:spcPts val="600"/>
                </a:spcAft>
              </a:pPr>
              <a:r>
                <a:rPr lang="fr-FR" sz="1746" kern="1200" err="1">
                  <a:solidFill>
                    <a:schemeClr val="lt1"/>
                  </a:solidFill>
                  <a:latin typeface="+mn-lt"/>
                  <a:ea typeface="+mn-ea"/>
                  <a:cs typeface="+mn-cs"/>
                </a:rPr>
                <a:t>Operation</a:t>
              </a:r>
              <a:r>
                <a:rPr lang="fr-FR" sz="1746" kern="1200">
                  <a:solidFill>
                    <a:schemeClr val="lt1"/>
                  </a:solidFill>
                  <a:latin typeface="+mn-lt"/>
                  <a:ea typeface="+mn-ea"/>
                  <a:cs typeface="+mn-cs"/>
                </a:rPr>
                <a:t> and Maintenance</a:t>
              </a:r>
              <a:endParaRPr lang="fr-FR"/>
            </a:p>
          </p:txBody>
        </p:sp>
        <p:sp>
          <p:nvSpPr>
            <p:cNvPr id="11" name="Flèche : angle droit 10">
              <a:extLst>
                <a:ext uri="{FF2B5EF4-FFF2-40B4-BE49-F238E27FC236}">
                  <a16:creationId xmlns:a16="http://schemas.microsoft.com/office/drawing/2014/main" id="{8324CE3E-C94E-57D1-1BD7-C9231728BED1}"/>
                </a:ext>
              </a:extLst>
            </p:cNvPr>
            <p:cNvSpPr/>
            <p:nvPr/>
          </p:nvSpPr>
          <p:spPr>
            <a:xfrm rot="10800000" flipH="1">
              <a:off x="7523564" y="1524999"/>
              <a:ext cx="806450" cy="755603"/>
            </a:xfrm>
            <a:prstGeom prst="bentUpArrow">
              <a:avLst>
                <a:gd name="adj1" fmla="val 25000"/>
                <a:gd name="adj2" fmla="val 26633"/>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Flèche : angle droit 14">
              <a:extLst>
                <a:ext uri="{FF2B5EF4-FFF2-40B4-BE49-F238E27FC236}">
                  <a16:creationId xmlns:a16="http://schemas.microsoft.com/office/drawing/2014/main" id="{2BDE9392-8577-09BB-021A-9A5204C8BB1A}"/>
                </a:ext>
              </a:extLst>
            </p:cNvPr>
            <p:cNvSpPr/>
            <p:nvPr/>
          </p:nvSpPr>
          <p:spPr>
            <a:xfrm rot="10800000" flipH="1">
              <a:off x="8435317" y="2805444"/>
              <a:ext cx="806450" cy="755603"/>
            </a:xfrm>
            <a:prstGeom prst="bentUpArrow">
              <a:avLst>
                <a:gd name="adj1" fmla="val 25000"/>
                <a:gd name="adj2" fmla="val 26633"/>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Flèche : angle droit 16">
              <a:extLst>
                <a:ext uri="{FF2B5EF4-FFF2-40B4-BE49-F238E27FC236}">
                  <a16:creationId xmlns:a16="http://schemas.microsoft.com/office/drawing/2014/main" id="{5DA50DE1-434D-97D7-47A8-D7F8F7232B64}"/>
                </a:ext>
              </a:extLst>
            </p:cNvPr>
            <p:cNvSpPr/>
            <p:nvPr/>
          </p:nvSpPr>
          <p:spPr>
            <a:xfrm rot="10800000" flipH="1">
              <a:off x="9291841" y="3945877"/>
              <a:ext cx="806450" cy="755603"/>
            </a:xfrm>
            <a:prstGeom prst="bentUpArrow">
              <a:avLst>
                <a:gd name="adj1" fmla="val 25000"/>
                <a:gd name="adj2" fmla="val 26633"/>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4" name="Flèche : angle droit 23">
              <a:extLst>
                <a:ext uri="{FF2B5EF4-FFF2-40B4-BE49-F238E27FC236}">
                  <a16:creationId xmlns:a16="http://schemas.microsoft.com/office/drawing/2014/main" id="{612EA3BC-9091-5AAB-BCD2-6618BA0E2478}"/>
                </a:ext>
              </a:extLst>
            </p:cNvPr>
            <p:cNvSpPr/>
            <p:nvPr/>
          </p:nvSpPr>
          <p:spPr>
            <a:xfrm rot="10800000" flipH="1">
              <a:off x="10249262" y="5140656"/>
              <a:ext cx="806450" cy="755603"/>
            </a:xfrm>
            <a:prstGeom prst="bentUpArrow">
              <a:avLst>
                <a:gd name="adj1" fmla="val 25000"/>
                <a:gd name="adj2" fmla="val 26633"/>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Flèche : angle droit 24">
              <a:extLst>
                <a:ext uri="{FF2B5EF4-FFF2-40B4-BE49-F238E27FC236}">
                  <a16:creationId xmlns:a16="http://schemas.microsoft.com/office/drawing/2014/main" id="{7292B5DE-77C4-5F30-510E-21492A627CAE}"/>
                </a:ext>
              </a:extLst>
            </p:cNvPr>
            <p:cNvSpPr/>
            <p:nvPr/>
          </p:nvSpPr>
          <p:spPr>
            <a:xfrm flipH="1">
              <a:off x="8817247" y="5532069"/>
              <a:ext cx="806450" cy="755603"/>
            </a:xfrm>
            <a:prstGeom prst="bentUpArrow">
              <a:avLst>
                <a:gd name="adj1" fmla="val 25000"/>
                <a:gd name="adj2" fmla="val 26633"/>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6" name="Flèche : angle droit 25">
              <a:extLst>
                <a:ext uri="{FF2B5EF4-FFF2-40B4-BE49-F238E27FC236}">
                  <a16:creationId xmlns:a16="http://schemas.microsoft.com/office/drawing/2014/main" id="{A3486071-12A0-B5AB-9AAC-97E52F14174A}"/>
                </a:ext>
              </a:extLst>
            </p:cNvPr>
            <p:cNvSpPr/>
            <p:nvPr/>
          </p:nvSpPr>
          <p:spPr>
            <a:xfrm flipH="1">
              <a:off x="7906475" y="4381925"/>
              <a:ext cx="806450" cy="755603"/>
            </a:xfrm>
            <a:prstGeom prst="bentUpArrow">
              <a:avLst>
                <a:gd name="adj1" fmla="val 25000"/>
                <a:gd name="adj2" fmla="val 26633"/>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8" name="Flèche : angle droit 27">
              <a:extLst>
                <a:ext uri="{FF2B5EF4-FFF2-40B4-BE49-F238E27FC236}">
                  <a16:creationId xmlns:a16="http://schemas.microsoft.com/office/drawing/2014/main" id="{589569B5-083A-FD93-E5BF-83B656C6ED45}"/>
                </a:ext>
              </a:extLst>
            </p:cNvPr>
            <p:cNvSpPr/>
            <p:nvPr/>
          </p:nvSpPr>
          <p:spPr>
            <a:xfrm flipH="1">
              <a:off x="6080856" y="1926683"/>
              <a:ext cx="806450" cy="755603"/>
            </a:xfrm>
            <a:prstGeom prst="bentUpArrow">
              <a:avLst>
                <a:gd name="adj1" fmla="val 25000"/>
                <a:gd name="adj2" fmla="val 26633"/>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11035454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8">
            <a:extLst>
              <a:ext uri="{FF2B5EF4-FFF2-40B4-BE49-F238E27FC236}">
                <a16:creationId xmlns:a16="http://schemas.microsoft.com/office/drawing/2014/main" id="{9203DE33-2CD4-4CA8-9AF3-37C3B65133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0">
            <a:extLst>
              <a:ext uri="{FF2B5EF4-FFF2-40B4-BE49-F238E27FC236}">
                <a16:creationId xmlns:a16="http://schemas.microsoft.com/office/drawing/2014/main" id="{0AF57B88-1D4C-41FA-A761-EC1DD10C35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1100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2">
            <a:extLst>
              <a:ext uri="{FF2B5EF4-FFF2-40B4-BE49-F238E27FC236}">
                <a16:creationId xmlns:a16="http://schemas.microsoft.com/office/drawing/2014/main" id="{D2548F45-5164-4ABB-8212-7F293FDED8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9565" y="2659404"/>
            <a:ext cx="4355594" cy="4040742"/>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14">
            <a:extLst>
              <a:ext uri="{FF2B5EF4-FFF2-40B4-BE49-F238E27FC236}">
                <a16:creationId xmlns:a16="http://schemas.microsoft.com/office/drawing/2014/main" id="{5E81CCFB-7BEF-4186-86FB-D09450B4D0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re 1">
            <a:extLst>
              <a:ext uri="{FF2B5EF4-FFF2-40B4-BE49-F238E27FC236}">
                <a16:creationId xmlns:a16="http://schemas.microsoft.com/office/drawing/2014/main" id="{B46221BA-12FE-924B-6FC3-BFCC2F4DFDC4}"/>
              </a:ext>
            </a:extLst>
          </p:cNvPr>
          <p:cNvSpPr>
            <a:spLocks noGrp="1"/>
          </p:cNvSpPr>
          <p:nvPr>
            <p:ph type="title"/>
          </p:nvPr>
        </p:nvSpPr>
        <p:spPr>
          <a:xfrm>
            <a:off x="534473" y="2950387"/>
            <a:ext cx="3052293" cy="3531403"/>
          </a:xfrm>
        </p:spPr>
        <p:txBody>
          <a:bodyPr vert="horz" lIns="91440" tIns="45720" rIns="91440" bIns="45720" rtlCol="0" anchor="t">
            <a:normAutofit/>
          </a:bodyPr>
          <a:lstStyle/>
          <a:p>
            <a:pPr algn="r"/>
            <a:r>
              <a:rPr lang="en-US" sz="4000">
                <a:solidFill>
                  <a:srgbClr val="FFFFFF"/>
                </a:solidFill>
              </a:rPr>
              <a:t>Agile Approaches and Iterative Methods</a:t>
            </a:r>
          </a:p>
        </p:txBody>
      </p:sp>
      <p:pic>
        <p:nvPicPr>
          <p:cNvPr id="6" name="Image 5" descr="Une image présentant le cycle de développement dans le cadre d'une méthode agile&#10;">
            <a:extLst>
              <a:ext uri="{FF2B5EF4-FFF2-40B4-BE49-F238E27FC236}">
                <a16:creationId xmlns:a16="http://schemas.microsoft.com/office/drawing/2014/main" id="{6FB4151E-C673-52DB-05F2-05A55F16528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01110" y="1300161"/>
            <a:ext cx="7256417" cy="4081735"/>
          </a:xfrm>
          <a:prstGeom prst="rect">
            <a:avLst/>
          </a:prstGeom>
        </p:spPr>
      </p:pic>
    </p:spTree>
    <p:extLst>
      <p:ext uri="{BB962C8B-B14F-4D97-AF65-F5344CB8AC3E}">
        <p14:creationId xmlns:p14="http://schemas.microsoft.com/office/powerpoint/2010/main" val="37279776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Sources</a:t>
            </a:r>
          </a:p>
        </p:txBody>
      </p:sp>
      <p:sp>
        <p:nvSpPr>
          <p:cNvPr id="3" name="Espace réservé du contenu 2"/>
          <p:cNvSpPr>
            <a:spLocks noGrp="1"/>
          </p:cNvSpPr>
          <p:nvPr>
            <p:ph idx="1"/>
          </p:nvPr>
        </p:nvSpPr>
        <p:spPr/>
        <p:txBody>
          <a:bodyPr/>
          <a:lstStyle/>
          <a:p>
            <a:r>
              <a:rPr lang="en-US" dirty="0"/>
              <a:t>Software Engineering 10 - Ian </a:t>
            </a:r>
            <a:r>
              <a:rPr lang="en-US" dirty="0" err="1"/>
              <a:t>Sommerville</a:t>
            </a:r>
            <a:r>
              <a:rPr lang="en-US" dirty="0"/>
              <a:t> - Pearson</a:t>
            </a:r>
            <a:endParaRPr lang="en-US" b="0" dirty="0">
              <a:effectLst/>
            </a:endParaRPr>
          </a:p>
          <a:p>
            <a:r>
              <a:rPr lang="en-US" dirty="0"/>
              <a:t>Applying UML and Patterns - Craig </a:t>
            </a:r>
            <a:r>
              <a:rPr lang="en-US" dirty="0" err="1"/>
              <a:t>Larman</a:t>
            </a:r>
            <a:endParaRPr lang="en-US" dirty="0"/>
          </a:p>
          <a:p>
            <a:r>
              <a:rPr lang="en-US" dirty="0"/>
              <a:t>Software Requirements (Third Edition) - </a:t>
            </a:r>
            <a:r>
              <a:rPr lang="en-US" dirty="0" err="1"/>
              <a:t>Wiegers</a:t>
            </a:r>
            <a:r>
              <a:rPr lang="en-US" dirty="0"/>
              <a:t> and Beatty</a:t>
            </a:r>
          </a:p>
          <a:p>
            <a:r>
              <a:rPr lang="en-US" dirty="0"/>
              <a:t>Requirement Engineering – Dick, Hull and Jackson 2017 – Springer</a:t>
            </a:r>
          </a:p>
          <a:p>
            <a:r>
              <a:rPr lang="en-US" dirty="0"/>
              <a:t>Software Engineering A Practitioner’s Approach (Ninth Edition) – Pressman - Maxim </a:t>
            </a:r>
            <a:endParaRPr lang="en-US" b="0" dirty="0">
              <a:effectLst/>
            </a:endParaRPr>
          </a:p>
          <a:p>
            <a:pPr marL="0" indent="0">
              <a:buNone/>
            </a:pPr>
            <a:br>
              <a:rPr lang="en-US" dirty="0"/>
            </a:br>
            <a:endParaRPr lang="fr-FR" dirty="0"/>
          </a:p>
        </p:txBody>
      </p:sp>
    </p:spTree>
    <p:extLst>
      <p:ext uri="{BB962C8B-B14F-4D97-AF65-F5344CB8AC3E}">
        <p14:creationId xmlns:p14="http://schemas.microsoft.com/office/powerpoint/2010/main" val="42918662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Slide Background">
            <a:extLst>
              <a:ext uri="{FF2B5EF4-FFF2-40B4-BE49-F238E27FC236}">
                <a16:creationId xmlns:a16="http://schemas.microsoft.com/office/drawing/2014/main" id="{3ECBE1F1-D69B-4AFA-ABD5-8E41720EF6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Top shot of a representation of networks with stick figures.">
            <a:extLst>
              <a:ext uri="{FF2B5EF4-FFF2-40B4-BE49-F238E27FC236}">
                <a16:creationId xmlns:a16="http://schemas.microsoft.com/office/drawing/2014/main" id="{AEBD4551-1B17-7226-16E7-D1C2CBD7DE1C}"/>
              </a:ext>
            </a:extLst>
          </p:cNvPr>
          <p:cNvPicPr>
            <a:picLocks noChangeAspect="1"/>
          </p:cNvPicPr>
          <p:nvPr/>
        </p:nvPicPr>
        <p:blipFill rotWithShape="1">
          <a:blip r:embed="rId2"/>
          <a:srcRect l="35598" r="11941"/>
          <a:stretch/>
        </p:blipFill>
        <p:spPr>
          <a:xfrm>
            <a:off x="-1" y="-2"/>
            <a:ext cx="5410198" cy="6858002"/>
          </a:xfrm>
          <a:prstGeom prst="rect">
            <a:avLst/>
          </a:prstGeom>
        </p:spPr>
      </p:pic>
      <p:sp useBgFill="1">
        <p:nvSpPr>
          <p:cNvPr id="16" name="Rectangle 15">
            <a:extLst>
              <a:ext uri="{FF2B5EF4-FFF2-40B4-BE49-F238E27FC236}">
                <a16:creationId xmlns:a16="http://schemas.microsoft.com/office/drawing/2014/main" id="{603A6265-E10C-4B85-9C20-E75FCAF9CC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0197" y="-1"/>
            <a:ext cx="6781802" cy="2286000"/>
          </a:xfrm>
          <a:prstGeom prst="rect">
            <a:avLst/>
          </a:prstGeom>
          <a:ln>
            <a:noFill/>
          </a:ln>
          <a:effectLst>
            <a:outerShdw blurRad="355600" dist="152400" sx="95000" sy="95000" algn="t" rotWithShape="0">
              <a:srgbClr val="000000">
                <a:alpha val="2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p:cNvSpPr>
            <a:spLocks noGrp="1"/>
          </p:cNvSpPr>
          <p:nvPr>
            <p:ph type="title"/>
          </p:nvPr>
        </p:nvSpPr>
        <p:spPr>
          <a:xfrm>
            <a:off x="6115317" y="405685"/>
            <a:ext cx="5464968" cy="1559301"/>
          </a:xfrm>
        </p:spPr>
        <p:txBody>
          <a:bodyPr>
            <a:normAutofit/>
          </a:bodyPr>
          <a:lstStyle/>
          <a:p>
            <a:r>
              <a:rPr lang="fr-FR" sz="4000"/>
              <a:t>Stakeholders Analysis</a:t>
            </a:r>
          </a:p>
        </p:txBody>
      </p:sp>
      <p:sp>
        <p:nvSpPr>
          <p:cNvPr id="3" name="Espace réservé du contenu 2"/>
          <p:cNvSpPr>
            <a:spLocks noGrp="1"/>
          </p:cNvSpPr>
          <p:nvPr>
            <p:ph idx="1"/>
          </p:nvPr>
        </p:nvSpPr>
        <p:spPr>
          <a:xfrm>
            <a:off x="6115317" y="2743200"/>
            <a:ext cx="5247340" cy="3496878"/>
          </a:xfrm>
        </p:spPr>
        <p:txBody>
          <a:bodyPr anchor="ctr">
            <a:normAutofit/>
          </a:bodyPr>
          <a:lstStyle/>
          <a:p>
            <a:r>
              <a:rPr lang="en-US" sz="2000"/>
              <a:t>Any person or organization who is affected by the system in some way and so who has a legitimate interest, direct or indirect</a:t>
            </a:r>
          </a:p>
          <a:p>
            <a:r>
              <a:rPr lang="en-US" sz="2000"/>
              <a:t>Stakeholder types</a:t>
            </a:r>
          </a:p>
          <a:p>
            <a:pPr lvl="1"/>
            <a:r>
              <a:rPr lang="en-US" sz="2000"/>
              <a:t>End users</a:t>
            </a:r>
          </a:p>
          <a:p>
            <a:pPr lvl="1"/>
            <a:r>
              <a:rPr lang="en-US" sz="2000"/>
              <a:t>System managers</a:t>
            </a:r>
          </a:p>
          <a:p>
            <a:pPr lvl="1"/>
            <a:r>
              <a:rPr lang="en-US" sz="2000"/>
              <a:t>System owners</a:t>
            </a:r>
          </a:p>
          <a:p>
            <a:pPr lvl="1"/>
            <a:r>
              <a:rPr lang="en-US" sz="2000"/>
              <a:t>External stakeholders</a:t>
            </a:r>
          </a:p>
          <a:p>
            <a:endParaRPr lang="fr-FR" sz="2000"/>
          </a:p>
        </p:txBody>
      </p:sp>
    </p:spTree>
    <p:extLst>
      <p:ext uri="{BB962C8B-B14F-4D97-AF65-F5344CB8AC3E}">
        <p14:creationId xmlns:p14="http://schemas.microsoft.com/office/powerpoint/2010/main" val="37955330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855E670-F075-69F7-0822-8446FF428BC8}"/>
              </a:ext>
            </a:extLst>
          </p:cNvPr>
          <p:cNvSpPr>
            <a:spLocks noGrp="1"/>
          </p:cNvSpPr>
          <p:nvPr>
            <p:ph type="title"/>
          </p:nvPr>
        </p:nvSpPr>
        <p:spPr/>
        <p:txBody>
          <a:bodyPr/>
          <a:lstStyle/>
          <a:p>
            <a:r>
              <a:rPr lang="fr-FR"/>
              <a:t>Stakeholder analysis</a:t>
            </a:r>
            <a:endParaRPr lang="fr-FR" dirty="0"/>
          </a:p>
        </p:txBody>
      </p:sp>
      <p:graphicFrame>
        <p:nvGraphicFramePr>
          <p:cNvPr id="13" name="Espace réservé du contenu 2">
            <a:extLst>
              <a:ext uri="{FF2B5EF4-FFF2-40B4-BE49-F238E27FC236}">
                <a16:creationId xmlns:a16="http://schemas.microsoft.com/office/drawing/2014/main" id="{C9049B19-0559-7A0B-4F31-0CC069E7F8B9}"/>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6520196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C2332B1-B46E-AD36-C4FA-CE6A80CC006E}"/>
              </a:ext>
            </a:extLst>
          </p:cNvPr>
          <p:cNvSpPr>
            <a:spLocks noGrp="1"/>
          </p:cNvSpPr>
          <p:nvPr>
            <p:ph type="title"/>
          </p:nvPr>
        </p:nvSpPr>
        <p:spPr>
          <a:xfrm>
            <a:off x="524741" y="620392"/>
            <a:ext cx="3808268" cy="5504688"/>
          </a:xfrm>
        </p:spPr>
        <p:txBody>
          <a:bodyPr>
            <a:normAutofit/>
          </a:bodyPr>
          <a:lstStyle/>
          <a:p>
            <a:r>
              <a:rPr lang="fr-FR" sz="5600" dirty="0" err="1">
                <a:solidFill>
                  <a:schemeClr val="accent5"/>
                </a:solidFill>
              </a:rPr>
              <a:t>Who</a:t>
            </a:r>
            <a:r>
              <a:rPr lang="fr-FR" sz="5600" dirty="0">
                <a:solidFill>
                  <a:schemeClr val="accent5"/>
                </a:solidFill>
              </a:rPr>
              <a:t> are the </a:t>
            </a:r>
            <a:r>
              <a:rPr lang="fr-FR" sz="5600" dirty="0" err="1">
                <a:solidFill>
                  <a:schemeClr val="accent5"/>
                </a:solidFill>
              </a:rPr>
              <a:t>stackholders</a:t>
            </a:r>
            <a:r>
              <a:rPr lang="fr-FR" sz="5600" dirty="0">
                <a:solidFill>
                  <a:schemeClr val="accent5"/>
                </a:solidFill>
              </a:rPr>
              <a:t> for </a:t>
            </a:r>
            <a:r>
              <a:rPr lang="fr-FR" sz="5600" dirty="0" err="1">
                <a:solidFill>
                  <a:schemeClr val="accent5"/>
                </a:solidFill>
              </a:rPr>
              <a:t>our</a:t>
            </a:r>
            <a:r>
              <a:rPr lang="fr-FR" sz="5600" dirty="0">
                <a:solidFill>
                  <a:schemeClr val="accent5"/>
                </a:solidFill>
              </a:rPr>
              <a:t> </a:t>
            </a:r>
            <a:r>
              <a:rPr lang="fr-FR" sz="5600" dirty="0" err="1">
                <a:solidFill>
                  <a:schemeClr val="accent5"/>
                </a:solidFill>
              </a:rPr>
              <a:t>example</a:t>
            </a:r>
            <a:r>
              <a:rPr lang="fr-FR" sz="5600" dirty="0">
                <a:solidFill>
                  <a:schemeClr val="accent5"/>
                </a:solidFill>
              </a:rPr>
              <a:t> ?</a:t>
            </a:r>
          </a:p>
        </p:txBody>
      </p:sp>
      <p:graphicFrame>
        <p:nvGraphicFramePr>
          <p:cNvPr id="5" name="Espace réservé du contenu 2">
            <a:extLst>
              <a:ext uri="{FF2B5EF4-FFF2-40B4-BE49-F238E27FC236}">
                <a16:creationId xmlns:a16="http://schemas.microsoft.com/office/drawing/2014/main" id="{150DB5BD-B8C5-B9B1-B1D7-1D17D6AA1739}"/>
              </a:ext>
            </a:extLst>
          </p:cNvPr>
          <p:cNvGraphicFramePr>
            <a:graphicFrameLocks noGrp="1"/>
          </p:cNvGraphicFramePr>
          <p:nvPr>
            <p:ph idx="1"/>
            <p:extLst>
              <p:ext uri="{D42A27DB-BD31-4B8C-83A1-F6EECF244321}">
                <p14:modId xmlns:p14="http://schemas.microsoft.com/office/powerpoint/2010/main" val="205812480"/>
              </p:ext>
            </p:extLst>
          </p:nvPr>
        </p:nvGraphicFramePr>
        <p:xfrm>
          <a:off x="5093208" y="620392"/>
          <a:ext cx="6263640" cy="55046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623848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Functional</a:t>
            </a:r>
            <a:r>
              <a:rPr lang="fr-FR" dirty="0"/>
              <a:t> vs non-</a:t>
            </a:r>
            <a:r>
              <a:rPr lang="fr-FR" dirty="0" err="1"/>
              <a:t>functional</a:t>
            </a:r>
            <a:r>
              <a:rPr lang="fr-FR" dirty="0"/>
              <a:t> </a:t>
            </a:r>
            <a:r>
              <a:rPr lang="fr-FR" dirty="0" err="1"/>
              <a:t>requirements</a:t>
            </a:r>
            <a:endParaRPr lang="fr-FR" dirty="0"/>
          </a:p>
        </p:txBody>
      </p:sp>
      <p:graphicFrame>
        <p:nvGraphicFramePr>
          <p:cNvPr id="5" name="Espace réservé du contenu 2">
            <a:extLst>
              <a:ext uri="{FF2B5EF4-FFF2-40B4-BE49-F238E27FC236}">
                <a16:creationId xmlns:a16="http://schemas.microsoft.com/office/drawing/2014/main" id="{FD5D08CE-0CC9-3CB4-252E-552FFDEA1C48}"/>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516932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825" name="Rectangle 34824">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827" name="Rectangle 34826">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829" name="Rectangle 34828">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831" name="Rectangle 34830">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833" name="Freeform: Shape 34832">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4835" name="Rectangle 34834">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818" name="Rectangle 2"/>
          <p:cNvSpPr>
            <a:spLocks noGrp="1" noChangeArrowheads="1"/>
          </p:cNvSpPr>
          <p:nvPr>
            <p:ph type="title"/>
          </p:nvPr>
        </p:nvSpPr>
        <p:spPr>
          <a:xfrm>
            <a:off x="586478" y="1683756"/>
            <a:ext cx="3115265" cy="2396359"/>
          </a:xfrm>
        </p:spPr>
        <p:txBody>
          <a:bodyPr anchor="b">
            <a:normAutofit/>
          </a:bodyPr>
          <a:lstStyle/>
          <a:p>
            <a:pPr algn="r"/>
            <a:r>
              <a:rPr lang="en-GB" sz="4000">
                <a:solidFill>
                  <a:srgbClr val="FFFFFF"/>
                </a:solidFill>
              </a:rPr>
              <a:t>Functional and non-functional requirements</a:t>
            </a:r>
          </a:p>
        </p:txBody>
      </p:sp>
      <p:sp>
        <p:nvSpPr>
          <p:cNvPr id="4" name="Slide Number Placeholder 3"/>
          <p:cNvSpPr>
            <a:spLocks noGrp="1"/>
          </p:cNvSpPr>
          <p:nvPr>
            <p:ph type="sldNum" sz="quarter" idx="12"/>
          </p:nvPr>
        </p:nvSpPr>
        <p:spPr>
          <a:xfrm>
            <a:off x="11704320" y="6455664"/>
            <a:ext cx="448056" cy="365125"/>
          </a:xfrm>
        </p:spPr>
        <p:txBody>
          <a:bodyPr>
            <a:normAutofit/>
          </a:bodyPr>
          <a:lstStyle/>
          <a:p>
            <a:pPr>
              <a:spcAft>
                <a:spcPts val="600"/>
              </a:spcAft>
            </a:pPr>
            <a:fld id="{825F70CE-84E9-D04C-9B15-10C693AA0F2A}" type="slidenum">
              <a:rPr lang="en-US" sz="1100">
                <a:solidFill>
                  <a:schemeClr val="tx1">
                    <a:lumMod val="50000"/>
                    <a:lumOff val="50000"/>
                  </a:schemeClr>
                </a:solidFill>
              </a:rPr>
              <a:pPr>
                <a:spcAft>
                  <a:spcPts val="600"/>
                </a:spcAft>
              </a:pPr>
              <a:t>24</a:t>
            </a:fld>
            <a:endParaRPr lang="en-US" sz="1100">
              <a:solidFill>
                <a:schemeClr val="tx1">
                  <a:lumMod val="50000"/>
                  <a:lumOff val="50000"/>
                </a:schemeClr>
              </a:solidFill>
            </a:endParaRPr>
          </a:p>
        </p:txBody>
      </p:sp>
      <p:graphicFrame>
        <p:nvGraphicFramePr>
          <p:cNvPr id="34821" name="Rectangle 3">
            <a:extLst>
              <a:ext uri="{FF2B5EF4-FFF2-40B4-BE49-F238E27FC236}">
                <a16:creationId xmlns:a16="http://schemas.microsoft.com/office/drawing/2014/main" id="{FBECEB83-4F00-FD7D-7060-088A4488084A}"/>
              </a:ext>
            </a:extLst>
          </p:cNvPr>
          <p:cNvGraphicFramePr>
            <a:graphicFrameLocks noGrp="1"/>
          </p:cNvGraphicFramePr>
          <p:nvPr>
            <p:ph idx="1"/>
            <p:extLst>
              <p:ext uri="{D42A27DB-BD31-4B8C-83A1-F6EECF244321}">
                <p14:modId xmlns:p14="http://schemas.microsoft.com/office/powerpoint/2010/main" val="2313102187"/>
              </p:ext>
            </p:extLst>
          </p:nvPr>
        </p:nvGraphicFramePr>
        <p:xfrm>
          <a:off x="4905052" y="750440"/>
          <a:ext cx="6666833" cy="54539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779537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960" name="Rectangle 39959">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962" name="Rectangle 39961">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2170031"/>
          </a:xfrm>
          <a:prstGeom prst="rect">
            <a:avLst/>
          </a:prstGeom>
          <a:gradFill>
            <a:gsLst>
              <a:gs pos="0">
                <a:srgbClr val="000000">
                  <a:alpha val="96000"/>
                </a:srgbClr>
              </a:gs>
              <a:gs pos="100000">
                <a:schemeClr val="accent1">
                  <a:lumMod val="7500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964" name="Rectangle 39963">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082819" y="0"/>
            <a:ext cx="4097211" cy="2170661"/>
          </a:xfrm>
          <a:prstGeom prst="rect">
            <a:avLst/>
          </a:prstGeom>
          <a:gradFill>
            <a:gsLst>
              <a:gs pos="19000">
                <a:schemeClr val="accent1">
                  <a:lumMod val="50000"/>
                  <a:alpha val="68000"/>
                </a:schemeClr>
              </a:gs>
              <a:gs pos="100000">
                <a:schemeClr val="accent1">
                  <a:alpha val="48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966" name="Rectangle 39965">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5010646" y="-5010043"/>
            <a:ext cx="2170709" cy="12192000"/>
          </a:xfrm>
          <a:prstGeom prst="rect">
            <a:avLst/>
          </a:prstGeom>
          <a:gradFill>
            <a:gsLst>
              <a:gs pos="23000">
                <a:schemeClr val="accent1">
                  <a:lumMod val="75000"/>
                  <a:alpha val="16000"/>
                </a:schemeClr>
              </a:gs>
              <a:gs pos="99000">
                <a:srgbClr val="000000">
                  <a:alpha val="45000"/>
                </a:srgbClr>
              </a:gs>
            </a:gsLst>
            <a:lin ang="21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938" name="Rectangle 2"/>
          <p:cNvSpPr>
            <a:spLocks noGrp="1" noChangeArrowheads="1"/>
          </p:cNvSpPr>
          <p:nvPr>
            <p:ph type="title"/>
          </p:nvPr>
        </p:nvSpPr>
        <p:spPr>
          <a:xfrm>
            <a:off x="1383564" y="348865"/>
            <a:ext cx="9718111" cy="1576446"/>
          </a:xfrm>
        </p:spPr>
        <p:txBody>
          <a:bodyPr anchor="ctr">
            <a:normAutofit/>
          </a:bodyPr>
          <a:lstStyle/>
          <a:p>
            <a:r>
              <a:rPr lang="en-GB" sz="4000">
                <a:solidFill>
                  <a:srgbClr val="FFFFFF"/>
                </a:solidFill>
              </a:rPr>
              <a:t>Functional requirements</a:t>
            </a:r>
          </a:p>
        </p:txBody>
      </p:sp>
      <p:sp>
        <p:nvSpPr>
          <p:cNvPr id="5" name="Footer Placeholder 4"/>
          <p:cNvSpPr>
            <a:spLocks noGrp="1"/>
          </p:cNvSpPr>
          <p:nvPr>
            <p:ph type="ftr" sz="quarter" idx="11"/>
          </p:nvPr>
        </p:nvSpPr>
        <p:spPr>
          <a:xfrm rot="5400000">
            <a:off x="-1828800" y="1984248"/>
            <a:ext cx="4114800" cy="365125"/>
          </a:xfrm>
        </p:spPr>
        <p:txBody>
          <a:bodyPr>
            <a:normAutofit/>
          </a:bodyPr>
          <a:lstStyle/>
          <a:p>
            <a:pPr algn="l">
              <a:spcAft>
                <a:spcPts val="600"/>
              </a:spcAft>
            </a:pPr>
            <a:r>
              <a:rPr lang="en-US" sz="1100" dirty="0">
                <a:solidFill>
                  <a:srgbClr val="FFFFFF"/>
                </a:solidFill>
              </a:rPr>
              <a:t>Chapter 4 </a:t>
            </a:r>
            <a:r>
              <a:rPr lang="en-US" sz="1100">
                <a:solidFill>
                  <a:srgbClr val="FFFFFF"/>
                </a:solidFill>
              </a:rPr>
              <a:t>RequirementsEngineering</a:t>
            </a:r>
            <a:endParaRPr lang="en-US" sz="1100" dirty="0">
              <a:solidFill>
                <a:srgbClr val="FFFFFF"/>
              </a:solidFill>
            </a:endParaRPr>
          </a:p>
        </p:txBody>
      </p:sp>
      <p:sp>
        <p:nvSpPr>
          <p:cNvPr id="4" name="Slide Number Placeholder 3"/>
          <p:cNvSpPr>
            <a:spLocks noGrp="1"/>
          </p:cNvSpPr>
          <p:nvPr>
            <p:ph type="sldNum" sz="quarter" idx="12"/>
          </p:nvPr>
        </p:nvSpPr>
        <p:spPr>
          <a:xfrm>
            <a:off x="11704320" y="6455664"/>
            <a:ext cx="448056" cy="365125"/>
          </a:xfrm>
        </p:spPr>
        <p:txBody>
          <a:bodyPr>
            <a:normAutofit/>
          </a:bodyPr>
          <a:lstStyle/>
          <a:p>
            <a:pPr>
              <a:spcAft>
                <a:spcPts val="600"/>
              </a:spcAft>
            </a:pPr>
            <a:fld id="{825F70CE-84E9-D04C-9B15-10C693AA0F2A}" type="slidenum">
              <a:rPr lang="en-US" sz="1100">
                <a:solidFill>
                  <a:schemeClr val="tx1">
                    <a:lumMod val="50000"/>
                    <a:lumOff val="50000"/>
                  </a:schemeClr>
                </a:solidFill>
              </a:rPr>
              <a:pPr>
                <a:spcAft>
                  <a:spcPts val="600"/>
                </a:spcAft>
              </a:pPr>
              <a:t>25</a:t>
            </a:fld>
            <a:endParaRPr lang="en-US" sz="1100">
              <a:solidFill>
                <a:schemeClr val="tx1">
                  <a:lumMod val="50000"/>
                  <a:lumOff val="50000"/>
                </a:schemeClr>
              </a:solidFill>
            </a:endParaRPr>
          </a:p>
        </p:txBody>
      </p:sp>
      <p:graphicFrame>
        <p:nvGraphicFramePr>
          <p:cNvPr id="39941" name="Rectangle 3">
            <a:extLst>
              <a:ext uri="{FF2B5EF4-FFF2-40B4-BE49-F238E27FC236}">
                <a16:creationId xmlns:a16="http://schemas.microsoft.com/office/drawing/2014/main" id="{C7EEF84A-8505-37B5-E22C-486273DF43A6}"/>
              </a:ext>
            </a:extLst>
          </p:cNvPr>
          <p:cNvGraphicFramePr>
            <a:graphicFrameLocks noGrp="1"/>
          </p:cNvGraphicFramePr>
          <p:nvPr>
            <p:ph idx="1"/>
            <p:extLst>
              <p:ext uri="{D42A27DB-BD31-4B8C-83A1-F6EECF244321}">
                <p14:modId xmlns:p14="http://schemas.microsoft.com/office/powerpoint/2010/main" val="2549707298"/>
              </p:ext>
            </p:extLst>
          </p:nvPr>
        </p:nvGraphicFramePr>
        <p:xfrm>
          <a:off x="644056" y="2615979"/>
          <a:ext cx="10927829" cy="36894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087277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D2F9384C-CD1F-60F5-05D4-DC7B4B542455}"/>
              </a:ext>
            </a:extLst>
          </p:cNvPr>
          <p:cNvSpPr>
            <a:spLocks noGrp="1"/>
          </p:cNvSpPr>
          <p:nvPr>
            <p:ph type="title"/>
          </p:nvPr>
        </p:nvSpPr>
        <p:spPr>
          <a:xfrm>
            <a:off x="5297762" y="329184"/>
            <a:ext cx="6251110" cy="1783080"/>
          </a:xfrm>
        </p:spPr>
        <p:txBody>
          <a:bodyPr anchor="b">
            <a:normAutofit/>
          </a:bodyPr>
          <a:lstStyle/>
          <a:p>
            <a:r>
              <a:rPr lang="fr-FR" sz="5400"/>
              <a:t>Example of functional requirements</a:t>
            </a:r>
          </a:p>
        </p:txBody>
      </p:sp>
      <p:pic>
        <p:nvPicPr>
          <p:cNvPr id="5" name="Picture 4" descr="Shopping cart with boxes">
            <a:extLst>
              <a:ext uri="{FF2B5EF4-FFF2-40B4-BE49-F238E27FC236}">
                <a16:creationId xmlns:a16="http://schemas.microsoft.com/office/drawing/2014/main" id="{E9A2ECC9-FBE2-0E93-E5F3-9E592BFDFAA7}"/>
              </a:ext>
            </a:extLst>
          </p:cNvPr>
          <p:cNvPicPr>
            <a:picLocks noChangeAspect="1"/>
          </p:cNvPicPr>
          <p:nvPr/>
        </p:nvPicPr>
        <p:blipFill rotWithShape="1">
          <a:blip r:embed="rId2"/>
          <a:srcRect l="38518" r="16151" b="-1"/>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6"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Espace réservé du contenu 2">
            <a:extLst>
              <a:ext uri="{FF2B5EF4-FFF2-40B4-BE49-F238E27FC236}">
                <a16:creationId xmlns:a16="http://schemas.microsoft.com/office/drawing/2014/main" id="{053CBFE7-4CAC-EA3E-0D7B-8ADAFBD0019F}"/>
              </a:ext>
            </a:extLst>
          </p:cNvPr>
          <p:cNvSpPr>
            <a:spLocks noGrp="1"/>
          </p:cNvSpPr>
          <p:nvPr>
            <p:ph idx="1"/>
          </p:nvPr>
        </p:nvSpPr>
        <p:spPr>
          <a:xfrm>
            <a:off x="5297762" y="2706624"/>
            <a:ext cx="6251110" cy="3483864"/>
          </a:xfrm>
        </p:spPr>
        <p:txBody>
          <a:bodyPr>
            <a:normAutofit/>
          </a:bodyPr>
          <a:lstStyle/>
          <a:p>
            <a:r>
              <a:rPr lang="fr-FR" sz="1700"/>
              <a:t>The consumer shall be able to remove a product from its basket</a:t>
            </a:r>
          </a:p>
          <a:p>
            <a:pPr lvl="1"/>
            <a:r>
              <a:rPr lang="fr-FR" sz="1700"/>
              <a:t>The product stock is updated</a:t>
            </a:r>
          </a:p>
          <a:p>
            <a:pPr lvl="1"/>
            <a:r>
              <a:rPr lang="fr-FR" sz="1700"/>
              <a:t>The cost of the basket is updated</a:t>
            </a:r>
          </a:p>
          <a:p>
            <a:pPr lvl="1"/>
            <a:endParaRPr lang="fr-FR" sz="1700"/>
          </a:p>
          <a:p>
            <a:r>
              <a:rPr lang="fr-FR" sz="1700"/>
              <a:t>The producer shall be able to update the remaining stock of a product during a selling session</a:t>
            </a:r>
          </a:p>
          <a:p>
            <a:pPr lvl="1"/>
            <a:r>
              <a:rPr lang="fr-FR" sz="1700"/>
              <a:t>The stock is updated</a:t>
            </a:r>
          </a:p>
          <a:p>
            <a:pPr lvl="1"/>
            <a:r>
              <a:rPr lang="fr-FR" sz="1700"/>
              <a:t>If too many consumers </a:t>
            </a:r>
            <a:r>
              <a:rPr lang="en-US" sz="1700"/>
              <a:t>have already ordered the product, the most recent orders are updated until the stock returns</a:t>
            </a:r>
            <a:r>
              <a:rPr lang="fr-FR" sz="1700"/>
              <a:t> to a 0.</a:t>
            </a:r>
          </a:p>
          <a:p>
            <a:pPr lvl="1"/>
            <a:r>
              <a:rPr lang="fr-FR" sz="1700"/>
              <a:t>Consumers are notified</a:t>
            </a:r>
          </a:p>
          <a:p>
            <a:pPr lvl="1"/>
            <a:endParaRPr lang="fr-FR" sz="1700"/>
          </a:p>
          <a:p>
            <a:pPr lvl="1"/>
            <a:endParaRPr lang="fr-FR" sz="1700"/>
          </a:p>
        </p:txBody>
      </p:sp>
    </p:spTree>
    <p:extLst>
      <p:ext uri="{BB962C8B-B14F-4D97-AF65-F5344CB8AC3E}">
        <p14:creationId xmlns:p14="http://schemas.microsoft.com/office/powerpoint/2010/main" val="23560316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5848" name="Rectangle 3584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850" name="Freeform: Shape 3584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842" name="Rectangle 2"/>
          <p:cNvSpPr>
            <a:spLocks noGrp="1" noChangeArrowheads="1"/>
          </p:cNvSpPr>
          <p:nvPr>
            <p:ph type="title"/>
          </p:nvPr>
        </p:nvSpPr>
        <p:spPr>
          <a:xfrm>
            <a:off x="686834" y="1153572"/>
            <a:ext cx="3200400" cy="4461163"/>
          </a:xfrm>
        </p:spPr>
        <p:txBody>
          <a:bodyPr>
            <a:normAutofit/>
          </a:bodyPr>
          <a:lstStyle/>
          <a:p>
            <a:r>
              <a:rPr lang="en-GB" sz="4100">
                <a:solidFill>
                  <a:srgbClr val="FFFFFF"/>
                </a:solidFill>
              </a:rPr>
              <a:t>Non-functional requirements</a:t>
            </a:r>
          </a:p>
        </p:txBody>
      </p:sp>
      <p:sp>
        <p:nvSpPr>
          <p:cNvPr id="35852" name="Arc 3585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5843" name="Rectangle 3"/>
          <p:cNvSpPr>
            <a:spLocks noGrp="1" noChangeArrowheads="1"/>
          </p:cNvSpPr>
          <p:nvPr>
            <p:ph idx="1"/>
          </p:nvPr>
        </p:nvSpPr>
        <p:spPr>
          <a:xfrm>
            <a:off x="4447308" y="591344"/>
            <a:ext cx="6906491" cy="5585619"/>
          </a:xfrm>
        </p:spPr>
        <p:txBody>
          <a:bodyPr anchor="ctr">
            <a:normAutofit/>
          </a:bodyPr>
          <a:lstStyle/>
          <a:p>
            <a:r>
              <a:rPr lang="en-GB"/>
              <a:t>These define system properties and constraints e.g. reliability, response time and storage requirements. Constraints are I/O device capability, system representations, etc.</a:t>
            </a:r>
          </a:p>
          <a:p>
            <a:r>
              <a:rPr lang="en-GB"/>
              <a:t>Process requirements may also be specified mandating a particular IDE, programming language or development method.</a:t>
            </a:r>
          </a:p>
          <a:p>
            <a:r>
              <a:rPr lang="en-GB"/>
              <a:t>Non-functional requirements may be more critical than functional requirements. If these are not met, the system may be useless.</a:t>
            </a:r>
            <a:endParaRPr lang="en-GB" dirty="0"/>
          </a:p>
        </p:txBody>
      </p:sp>
    </p:spTree>
    <p:extLst>
      <p:ext uri="{BB962C8B-B14F-4D97-AF65-F5344CB8AC3E}">
        <p14:creationId xmlns:p14="http://schemas.microsoft.com/office/powerpoint/2010/main" val="1463507220"/>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473" name="Rectangle 19472">
            <a:extLst>
              <a:ext uri="{FF2B5EF4-FFF2-40B4-BE49-F238E27FC236}">
                <a16:creationId xmlns:a16="http://schemas.microsoft.com/office/drawing/2014/main" id="{91DC6ABD-215C-4EA8-A483-CEF5B99AB3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58" name="Title 1"/>
          <p:cNvSpPr>
            <a:spLocks noGrp="1"/>
          </p:cNvSpPr>
          <p:nvPr>
            <p:ph type="title"/>
          </p:nvPr>
        </p:nvSpPr>
        <p:spPr>
          <a:xfrm>
            <a:off x="599609" y="679731"/>
            <a:ext cx="4171994" cy="3736540"/>
          </a:xfrm>
        </p:spPr>
        <p:txBody>
          <a:bodyPr vert="horz" lIns="91440" tIns="45720" rIns="91440" bIns="45720" rtlCol="0" anchor="b">
            <a:normAutofit/>
          </a:bodyPr>
          <a:lstStyle/>
          <a:p>
            <a:r>
              <a:rPr lang="en-US" sz="5600" kern="1200">
                <a:solidFill>
                  <a:schemeClr val="tx1"/>
                </a:solidFill>
                <a:latin typeface="+mj-lt"/>
                <a:ea typeface="+mj-ea"/>
                <a:cs typeface="+mj-cs"/>
              </a:rPr>
              <a:t>Types of nonfunctional requirement </a:t>
            </a:r>
          </a:p>
        </p:txBody>
      </p:sp>
      <p:grpSp>
        <p:nvGrpSpPr>
          <p:cNvPr id="19475" name="Group 19474">
            <a:extLst>
              <a:ext uri="{FF2B5EF4-FFF2-40B4-BE49-F238E27FC236}">
                <a16:creationId xmlns:a16="http://schemas.microsoft.com/office/drawing/2014/main" id="{3AF6A671-C637-4547-85F4-51B6D188139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416432" y="1"/>
            <a:ext cx="2446384" cy="5777808"/>
            <a:chOff x="329184" y="1"/>
            <a:chExt cx="524256" cy="5777808"/>
          </a:xfrm>
        </p:grpSpPr>
        <p:cxnSp>
          <p:nvCxnSpPr>
            <p:cNvPr id="19476" name="Straight Connector 19475">
              <a:extLst>
                <a:ext uri="{FF2B5EF4-FFF2-40B4-BE49-F238E27FC236}">
                  <a16:creationId xmlns:a16="http://schemas.microsoft.com/office/drawing/2014/main" id="{C575CF26-3D3C-4C5A-A2B7-00432016EF6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329184" y="5777809"/>
              <a:ext cx="521208"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9477" name="Rectangle 19476">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184" y="1"/>
              <a:ext cx="524256" cy="55321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479" name="Rectangle 19478">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86598" y="269324"/>
            <a:ext cx="6116779" cy="620877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Image 5">
            <a:extLst>
              <a:ext uri="{FF2B5EF4-FFF2-40B4-BE49-F238E27FC236}">
                <a16:creationId xmlns:a16="http://schemas.microsoft.com/office/drawing/2014/main" id="{D5C2558D-264D-2E21-4E1F-76B4A7297A4D}"/>
              </a:ext>
            </a:extLst>
          </p:cNvPr>
          <p:cNvPicPr>
            <a:picLocks noChangeAspect="1"/>
          </p:cNvPicPr>
          <p:nvPr/>
        </p:nvPicPr>
        <p:blipFill>
          <a:blip r:embed="rId3"/>
          <a:stretch>
            <a:fillRect/>
          </a:stretch>
        </p:blipFill>
        <p:spPr>
          <a:xfrm>
            <a:off x="5640572" y="940882"/>
            <a:ext cx="5608830" cy="4865659"/>
          </a:xfrm>
          <a:prstGeom prst="rect">
            <a:avLst/>
          </a:prstGeom>
        </p:spPr>
      </p:pic>
    </p:spTree>
    <p:extLst>
      <p:ext uri="{BB962C8B-B14F-4D97-AF65-F5344CB8AC3E}">
        <p14:creationId xmlns:p14="http://schemas.microsoft.com/office/powerpoint/2010/main" val="39642405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86834" y="1153572"/>
            <a:ext cx="3200400" cy="4461163"/>
          </a:xfrm>
        </p:spPr>
        <p:txBody>
          <a:bodyPr>
            <a:normAutofit/>
          </a:bodyPr>
          <a:lstStyle/>
          <a:p>
            <a:r>
              <a:rPr lang="en-US" sz="3700">
                <a:solidFill>
                  <a:srgbClr val="FFFFFF"/>
                </a:solidFill>
              </a:rPr>
              <a:t>Non-functional requirements implementation</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p:cNvSpPr>
            <a:spLocks noGrp="1"/>
          </p:cNvSpPr>
          <p:nvPr>
            <p:ph idx="1"/>
          </p:nvPr>
        </p:nvSpPr>
        <p:spPr>
          <a:xfrm>
            <a:off x="4447308" y="591344"/>
            <a:ext cx="6906491" cy="5585619"/>
          </a:xfrm>
        </p:spPr>
        <p:txBody>
          <a:bodyPr anchor="ctr">
            <a:normAutofit/>
          </a:bodyPr>
          <a:lstStyle/>
          <a:p>
            <a:r>
              <a:rPr lang="en-US" dirty="0"/>
              <a:t>Non-Functional Requirements Impact System Architecture</a:t>
            </a:r>
          </a:p>
          <a:p>
            <a:pPr lvl="1"/>
            <a:r>
              <a:rPr lang="en-US" dirty="0"/>
              <a:t>Non-functional requirements can affect the overall architecture of a system, rather than just the individual components.</a:t>
            </a:r>
          </a:p>
          <a:p>
            <a:pPr lvl="1"/>
            <a:r>
              <a:rPr lang="en-US" dirty="0"/>
              <a:t>Performance requirements may require organizing the system to minimize communications between components.</a:t>
            </a:r>
          </a:p>
          <a:p>
            <a:pPr lvl="1"/>
            <a:r>
              <a:rPr lang="en-US" dirty="0"/>
              <a:t>A single non-functional requirement, such as security, may generate related functional requirements that define required system services.</a:t>
            </a:r>
          </a:p>
          <a:p>
            <a:pPr lvl="1"/>
            <a:r>
              <a:rPr lang="en-US" dirty="0"/>
              <a:t>Non-functional requirements may also generate restrictions on existing requirements.</a:t>
            </a:r>
          </a:p>
        </p:txBody>
      </p:sp>
    </p:spTree>
    <p:extLst>
      <p:ext uri="{BB962C8B-B14F-4D97-AF65-F5344CB8AC3E}">
        <p14:creationId xmlns:p14="http://schemas.microsoft.com/office/powerpoint/2010/main" val="37663957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Topic </a:t>
            </a:r>
            <a:r>
              <a:rPr lang="fr-FR" dirty="0" err="1"/>
              <a:t>covered</a:t>
            </a:r>
            <a:endParaRPr lang="fr-FR" dirty="0"/>
          </a:p>
        </p:txBody>
      </p:sp>
      <p:sp>
        <p:nvSpPr>
          <p:cNvPr id="3" name="Espace réservé du contenu 2"/>
          <p:cNvSpPr>
            <a:spLocks noGrp="1"/>
          </p:cNvSpPr>
          <p:nvPr>
            <p:ph idx="1"/>
          </p:nvPr>
        </p:nvSpPr>
        <p:spPr/>
        <p:txBody>
          <a:bodyPr>
            <a:normAutofit lnSpcReduction="10000"/>
          </a:bodyPr>
          <a:lstStyle/>
          <a:p>
            <a:r>
              <a:rPr lang="fr-FR" dirty="0" err="1"/>
              <a:t>Requirement</a:t>
            </a:r>
            <a:r>
              <a:rPr lang="fr-FR" dirty="0"/>
              <a:t> </a:t>
            </a:r>
            <a:r>
              <a:rPr lang="fr-FR" dirty="0" err="1"/>
              <a:t>Analysis</a:t>
            </a:r>
            <a:endParaRPr lang="fr-FR" dirty="0"/>
          </a:p>
          <a:p>
            <a:r>
              <a:rPr lang="fr-FR" dirty="0" err="1"/>
              <a:t>Requirement</a:t>
            </a:r>
            <a:r>
              <a:rPr lang="fr-FR" dirty="0"/>
              <a:t> </a:t>
            </a:r>
            <a:r>
              <a:rPr lang="fr-FR" dirty="0" err="1"/>
              <a:t>Analysis</a:t>
            </a:r>
            <a:r>
              <a:rPr lang="fr-FR" dirty="0"/>
              <a:t> </a:t>
            </a:r>
            <a:r>
              <a:rPr lang="fr-FR" dirty="0" err="1"/>
              <a:t>Approaches</a:t>
            </a:r>
            <a:endParaRPr lang="fr-FR" dirty="0"/>
          </a:p>
          <a:p>
            <a:r>
              <a:rPr lang="fr-FR" dirty="0" err="1"/>
              <a:t>Requirement</a:t>
            </a:r>
            <a:r>
              <a:rPr lang="fr-FR" dirty="0"/>
              <a:t> Elicitation techniques</a:t>
            </a:r>
          </a:p>
          <a:p>
            <a:r>
              <a:rPr lang="fr-FR" dirty="0" err="1"/>
              <a:t>Requirement</a:t>
            </a:r>
            <a:r>
              <a:rPr lang="fr-FR" dirty="0"/>
              <a:t> </a:t>
            </a:r>
            <a:r>
              <a:rPr lang="fr-FR" dirty="0" err="1"/>
              <a:t>Specification</a:t>
            </a:r>
            <a:endParaRPr lang="fr-FR" dirty="0"/>
          </a:p>
          <a:p>
            <a:r>
              <a:rPr lang="fr-FR" dirty="0" err="1"/>
              <a:t>Requirement</a:t>
            </a:r>
            <a:r>
              <a:rPr lang="fr-FR" dirty="0"/>
              <a:t> </a:t>
            </a:r>
            <a:r>
              <a:rPr lang="fr-FR" dirty="0" err="1"/>
              <a:t>Verification</a:t>
            </a:r>
            <a:r>
              <a:rPr lang="fr-FR" dirty="0"/>
              <a:t> and Validation</a:t>
            </a:r>
          </a:p>
          <a:p>
            <a:r>
              <a:rPr lang="fr-FR" dirty="0" err="1"/>
              <a:t>Requirement</a:t>
            </a:r>
            <a:r>
              <a:rPr lang="fr-FR" dirty="0"/>
              <a:t> Management</a:t>
            </a:r>
          </a:p>
          <a:p>
            <a:r>
              <a:rPr lang="fr-FR" dirty="0"/>
              <a:t>Modeling techniques</a:t>
            </a:r>
          </a:p>
          <a:p>
            <a:r>
              <a:rPr lang="fr-FR" dirty="0" err="1"/>
              <a:t>Requirement</a:t>
            </a:r>
            <a:r>
              <a:rPr lang="fr-FR" dirty="0"/>
              <a:t> Tools</a:t>
            </a:r>
          </a:p>
          <a:p>
            <a:r>
              <a:rPr lang="fr-FR" dirty="0"/>
              <a:t>Trends</a:t>
            </a:r>
          </a:p>
        </p:txBody>
      </p:sp>
    </p:spTree>
    <p:extLst>
      <p:ext uri="{BB962C8B-B14F-4D97-AF65-F5344CB8AC3E}">
        <p14:creationId xmlns:p14="http://schemas.microsoft.com/office/powerpoint/2010/main" val="44059185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872" name="Rectangle 36871">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874" name="Freeform: Shape 36873">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866" name="Rectangle 2"/>
          <p:cNvSpPr>
            <a:spLocks noGrp="1" noChangeArrowheads="1"/>
          </p:cNvSpPr>
          <p:nvPr>
            <p:ph type="title"/>
          </p:nvPr>
        </p:nvSpPr>
        <p:spPr>
          <a:xfrm>
            <a:off x="686834" y="1153572"/>
            <a:ext cx="3200400" cy="4461163"/>
          </a:xfrm>
        </p:spPr>
        <p:txBody>
          <a:bodyPr>
            <a:normAutofit/>
          </a:bodyPr>
          <a:lstStyle/>
          <a:p>
            <a:r>
              <a:rPr lang="en-GB" sz="4100">
                <a:solidFill>
                  <a:srgbClr val="FFFFFF"/>
                </a:solidFill>
              </a:rPr>
              <a:t>Non-functional classifications</a:t>
            </a:r>
          </a:p>
        </p:txBody>
      </p:sp>
      <p:sp>
        <p:nvSpPr>
          <p:cNvPr id="36876" name="Arc 36875">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6867" name="Rectangle 3"/>
          <p:cNvSpPr>
            <a:spLocks noGrp="1" noChangeArrowheads="1"/>
          </p:cNvSpPr>
          <p:nvPr>
            <p:ph idx="1"/>
          </p:nvPr>
        </p:nvSpPr>
        <p:spPr>
          <a:xfrm>
            <a:off x="4447308" y="591344"/>
            <a:ext cx="6906491" cy="5585619"/>
          </a:xfrm>
        </p:spPr>
        <p:txBody>
          <a:bodyPr anchor="ctr">
            <a:normAutofit/>
          </a:bodyPr>
          <a:lstStyle/>
          <a:p>
            <a:r>
              <a:rPr lang="en-GB"/>
              <a:t>Product requirements</a:t>
            </a:r>
          </a:p>
          <a:p>
            <a:pPr lvl="1"/>
            <a:r>
              <a:rPr lang="en-GB"/>
              <a:t>Requirements which specify that the delivered product must behave in a particular way e.g. execution speed, reliability, etc.</a:t>
            </a:r>
          </a:p>
          <a:p>
            <a:r>
              <a:rPr lang="en-GB"/>
              <a:t>Organisational requirements</a:t>
            </a:r>
          </a:p>
          <a:p>
            <a:pPr lvl="1"/>
            <a:r>
              <a:rPr lang="en-GB"/>
              <a:t>Requirements which are a consequence of organisational policies and procedures e.g. process standards used, implementation requirements, etc.</a:t>
            </a:r>
          </a:p>
          <a:p>
            <a:r>
              <a:rPr lang="en-GB"/>
              <a:t>External requirements</a:t>
            </a:r>
          </a:p>
          <a:p>
            <a:pPr lvl="1"/>
            <a:r>
              <a:rPr lang="en-GB"/>
              <a:t>Requirements which arise from factors which are external to the system and its development process e.g. interoperability requirements, legislative requirements, etc.</a:t>
            </a:r>
          </a:p>
        </p:txBody>
      </p:sp>
    </p:spTree>
    <p:extLst>
      <p:ext uri="{BB962C8B-B14F-4D97-AF65-F5344CB8AC3E}">
        <p14:creationId xmlns:p14="http://schemas.microsoft.com/office/powerpoint/2010/main" val="1374824299"/>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4040" name="Rectangle 44039">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042" name="Freeform: Shape 44041">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034" name="Rectangle 2"/>
          <p:cNvSpPr>
            <a:spLocks noGrp="1" noChangeArrowheads="1"/>
          </p:cNvSpPr>
          <p:nvPr>
            <p:ph type="title"/>
          </p:nvPr>
        </p:nvSpPr>
        <p:spPr>
          <a:xfrm>
            <a:off x="686834" y="1153572"/>
            <a:ext cx="3200400" cy="4461163"/>
          </a:xfrm>
        </p:spPr>
        <p:txBody>
          <a:bodyPr>
            <a:normAutofit/>
          </a:bodyPr>
          <a:lstStyle/>
          <a:p>
            <a:r>
              <a:rPr lang="en-GB" sz="4100">
                <a:solidFill>
                  <a:srgbClr val="FFFFFF"/>
                </a:solidFill>
              </a:rPr>
              <a:t>Goals and requirements</a:t>
            </a:r>
          </a:p>
        </p:txBody>
      </p:sp>
      <p:sp>
        <p:nvSpPr>
          <p:cNvPr id="44044" name="Arc 44043">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4035" name="Rectangle 3"/>
          <p:cNvSpPr>
            <a:spLocks noGrp="1" noChangeArrowheads="1"/>
          </p:cNvSpPr>
          <p:nvPr>
            <p:ph idx="1"/>
          </p:nvPr>
        </p:nvSpPr>
        <p:spPr>
          <a:xfrm>
            <a:off x="4447308" y="591344"/>
            <a:ext cx="6906491" cy="5585619"/>
          </a:xfrm>
        </p:spPr>
        <p:txBody>
          <a:bodyPr anchor="ctr">
            <a:normAutofit/>
          </a:bodyPr>
          <a:lstStyle/>
          <a:p>
            <a:r>
              <a:rPr lang="en-GB" dirty="0"/>
              <a:t>Non-functional requirements may be challenging to state precisely, and imprecise conditions may be difficult to verify. </a:t>
            </a:r>
          </a:p>
          <a:p>
            <a:r>
              <a:rPr lang="en-GB" dirty="0"/>
              <a:t>Goal</a:t>
            </a:r>
          </a:p>
          <a:p>
            <a:pPr lvl="1"/>
            <a:r>
              <a:rPr lang="en-GB" dirty="0"/>
              <a:t>A general intention of the user, such as ease of use.</a:t>
            </a:r>
          </a:p>
          <a:p>
            <a:r>
              <a:rPr lang="en-GB" dirty="0"/>
              <a:t>Verifiable non-functional requirement</a:t>
            </a:r>
          </a:p>
          <a:p>
            <a:pPr lvl="1"/>
            <a:r>
              <a:rPr lang="en-GB" dirty="0"/>
              <a:t>A statement using some measure that can be objectively tested.</a:t>
            </a:r>
          </a:p>
          <a:p>
            <a:r>
              <a:rPr lang="en-GB" dirty="0"/>
              <a:t>Goals are helpful to developers as they convey the intentions of the system users.</a:t>
            </a:r>
          </a:p>
        </p:txBody>
      </p:sp>
    </p:spTree>
    <p:extLst>
      <p:ext uri="{BB962C8B-B14F-4D97-AF65-F5344CB8AC3E}">
        <p14:creationId xmlns:p14="http://schemas.microsoft.com/office/powerpoint/2010/main" val="340527957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Usability requirements</a:t>
            </a:r>
            <a:endParaRPr lang="en-US" dirty="0"/>
          </a:p>
        </p:txBody>
      </p:sp>
      <p:sp>
        <p:nvSpPr>
          <p:cNvPr id="3" name="Content Placeholder 2"/>
          <p:cNvSpPr>
            <a:spLocks noGrp="1"/>
          </p:cNvSpPr>
          <p:nvPr>
            <p:ph idx="1"/>
          </p:nvPr>
        </p:nvSpPr>
        <p:spPr/>
        <p:txBody>
          <a:bodyPr>
            <a:normAutofit/>
          </a:bodyPr>
          <a:lstStyle/>
          <a:p>
            <a:pPr>
              <a:buFont typeface="Arial" panose="020B0604020202020204" pitchFamily="34" charset="0"/>
              <a:buChar char="•"/>
            </a:pPr>
            <a:r>
              <a:rPr lang="en-US" sz="2000"/>
              <a:t>Usability requirements are essential to ensure a system is easy to use and meets user needs.</a:t>
            </a:r>
          </a:p>
          <a:p>
            <a:pPr>
              <a:buFont typeface="Arial" panose="020B0604020202020204" pitchFamily="34" charset="0"/>
              <a:buChar char="•"/>
            </a:pPr>
            <a:r>
              <a:rPr lang="en-US" sz="2000"/>
              <a:t>These requirements describe the user interface, interactions, and overall user experience.</a:t>
            </a:r>
          </a:p>
          <a:p>
            <a:pPr>
              <a:buFont typeface="Arial" panose="020B0604020202020204" pitchFamily="34" charset="0"/>
              <a:buChar char="•"/>
            </a:pPr>
            <a:r>
              <a:rPr lang="en-US" sz="2000"/>
              <a:t>Usability requirements should be specific, measurable, and testable.</a:t>
            </a:r>
          </a:p>
          <a:p>
            <a:pPr>
              <a:buFont typeface="Arial" panose="020B0604020202020204" pitchFamily="34" charset="0"/>
              <a:buChar char="•"/>
            </a:pPr>
            <a:r>
              <a:rPr lang="en-US" sz="2000"/>
              <a:t>They should address factors such as user satisfaction, learnability, and efficiency.</a:t>
            </a:r>
          </a:p>
          <a:p>
            <a:pPr>
              <a:buFont typeface="Arial" panose="020B0604020202020204" pitchFamily="34" charset="0"/>
              <a:buChar char="•"/>
            </a:pPr>
            <a:r>
              <a:rPr lang="en-US" sz="2000"/>
              <a:t>Usability requirements may also cover accessibility for users with disabilities.</a:t>
            </a:r>
          </a:p>
          <a:p>
            <a:pPr>
              <a:buFont typeface="Arial" panose="020B0604020202020204" pitchFamily="34" charset="0"/>
              <a:buChar char="•"/>
            </a:pPr>
            <a:r>
              <a:rPr lang="en-US" sz="2000"/>
              <a:t>Effective usability requirements can improve user adoption, productivity, and overall satisfaction with a system.</a:t>
            </a:r>
          </a:p>
          <a:p>
            <a:endParaRPr lang="en-US" sz="2000"/>
          </a:p>
          <a:p>
            <a:endParaRPr lang="en-US" sz="2000" dirty="0"/>
          </a:p>
        </p:txBody>
      </p:sp>
      <p:sp>
        <p:nvSpPr>
          <p:cNvPr id="4" name="ZoneTexte 3">
            <a:extLst>
              <a:ext uri="{FF2B5EF4-FFF2-40B4-BE49-F238E27FC236}">
                <a16:creationId xmlns:a16="http://schemas.microsoft.com/office/drawing/2014/main" id="{67352242-3F8F-CD68-AAC0-FCCDF37FE26F}"/>
              </a:ext>
            </a:extLst>
          </p:cNvPr>
          <p:cNvSpPr txBox="1"/>
          <p:nvPr/>
        </p:nvSpPr>
        <p:spPr>
          <a:xfrm>
            <a:off x="1206126" y="5161190"/>
            <a:ext cx="9492354" cy="1477328"/>
          </a:xfrm>
          <a:prstGeom prst="rect">
            <a:avLst/>
          </a:prstGeom>
        </p:spPr>
        <p:style>
          <a:lnRef idx="0">
            <a:schemeClr val="dk1"/>
          </a:lnRef>
          <a:fillRef idx="3">
            <a:schemeClr val="dk1"/>
          </a:fillRef>
          <a:effectRef idx="3">
            <a:schemeClr val="dk1"/>
          </a:effectRef>
          <a:fontRef idx="minor">
            <a:schemeClr val="lt1"/>
          </a:fontRef>
        </p:style>
        <p:txBody>
          <a:bodyPr wrap="square" rtlCol="0">
            <a:spAutoFit/>
          </a:bodyPr>
          <a:lstStyle/>
          <a:p>
            <a:r>
              <a:rPr lang="en-US">
                <a:latin typeface="Cambria" panose="02040503050406030204" pitchFamily="18" charset="0"/>
                <a:ea typeface="Cambria" panose="02040503050406030204" pitchFamily="18" charset="0"/>
              </a:rPr>
              <a:t>The system shall meet WCAG 2.1 criteria level A</a:t>
            </a:r>
          </a:p>
          <a:p>
            <a:pPr lvl="1"/>
            <a:r>
              <a:rPr lang="en-GB">
                <a:latin typeface="Cambria" panose="02040503050406030204" pitchFamily="18" charset="0"/>
                <a:ea typeface="Cambria" panose="02040503050406030204" pitchFamily="18" charset="0"/>
              </a:rPr>
              <a:t>WCAG (Web Content Accessibility Guidelines) is the standard for accessibility criteria. Each guideline is testable.</a:t>
            </a:r>
          </a:p>
          <a:p>
            <a:pPr lvl="1"/>
            <a:r>
              <a:rPr lang="en-GB">
                <a:latin typeface="Cambria" panose="02040503050406030204" pitchFamily="18" charset="0"/>
                <a:ea typeface="Cambria" panose="02040503050406030204" pitchFamily="18" charset="0"/>
              </a:rPr>
              <a:t>Level A is the minimal level for accessibility. There are three levels A, AA and AAA</a:t>
            </a:r>
          </a:p>
          <a:p>
            <a:endParaRPr lang="fr-FR" dirty="0"/>
          </a:p>
        </p:txBody>
      </p:sp>
    </p:spTree>
    <p:extLst>
      <p:ext uri="{BB962C8B-B14F-4D97-AF65-F5344CB8AC3E}">
        <p14:creationId xmlns:p14="http://schemas.microsoft.com/office/powerpoint/2010/main" val="221208074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Performance </a:t>
            </a:r>
            <a:r>
              <a:rPr lang="fr-FR" dirty="0" err="1"/>
              <a:t>requirement</a:t>
            </a:r>
            <a:endParaRPr lang="fr-FR" dirty="0"/>
          </a:p>
        </p:txBody>
      </p:sp>
      <p:sp>
        <p:nvSpPr>
          <p:cNvPr id="3" name="Espace réservé du contenu 2"/>
          <p:cNvSpPr>
            <a:spLocks noGrp="1"/>
          </p:cNvSpPr>
          <p:nvPr>
            <p:ph idx="1"/>
          </p:nvPr>
        </p:nvSpPr>
        <p:spPr>
          <a:xfrm>
            <a:off x="838200" y="1825625"/>
            <a:ext cx="10515600" cy="1325563"/>
          </a:xfrm>
        </p:spPr>
        <p:txBody>
          <a:bodyPr/>
          <a:lstStyle/>
          <a:p>
            <a:r>
              <a:rPr lang="fr-FR" dirty="0"/>
              <a:t>Performance </a:t>
            </a:r>
            <a:r>
              <a:rPr lang="fr-FR" dirty="0" err="1"/>
              <a:t>requirements</a:t>
            </a:r>
            <a:r>
              <a:rPr lang="fr-FR" dirty="0"/>
              <a:t> must </a:t>
            </a:r>
            <a:r>
              <a:rPr lang="fr-FR" dirty="0" err="1"/>
              <a:t>be</a:t>
            </a:r>
            <a:r>
              <a:rPr lang="fr-FR" dirty="0"/>
              <a:t> testable</a:t>
            </a:r>
          </a:p>
          <a:p>
            <a:endParaRPr lang="fr-FR" dirty="0"/>
          </a:p>
        </p:txBody>
      </p:sp>
      <p:sp>
        <p:nvSpPr>
          <p:cNvPr id="5" name="Phylactère : pensées 4">
            <a:extLst>
              <a:ext uri="{FF2B5EF4-FFF2-40B4-BE49-F238E27FC236}">
                <a16:creationId xmlns:a16="http://schemas.microsoft.com/office/drawing/2014/main" id="{BB6BE365-01C3-30FD-A250-EFDF3F9F4BC5}"/>
              </a:ext>
            </a:extLst>
          </p:cNvPr>
          <p:cNvSpPr/>
          <p:nvPr/>
        </p:nvSpPr>
        <p:spPr>
          <a:xfrm>
            <a:off x="5577840" y="3977640"/>
            <a:ext cx="3500846" cy="2253343"/>
          </a:xfrm>
          <a:prstGeom prst="cloud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What</a:t>
            </a:r>
            <a:r>
              <a:rPr lang="fr-FR" dirty="0"/>
              <a:t> </a:t>
            </a:r>
            <a:r>
              <a:rPr lang="fr-FR" dirty="0" err="1"/>
              <a:t>could</a:t>
            </a:r>
            <a:r>
              <a:rPr lang="fr-FR" dirty="0"/>
              <a:t> go </a:t>
            </a:r>
            <a:r>
              <a:rPr lang="fr-FR" dirty="0" err="1"/>
              <a:t>wrong</a:t>
            </a:r>
            <a:r>
              <a:rPr lang="fr-FR" dirty="0"/>
              <a:t> </a:t>
            </a:r>
            <a:r>
              <a:rPr lang="fr-FR" dirty="0" err="1"/>
              <a:t>with</a:t>
            </a:r>
            <a:r>
              <a:rPr lang="fr-FR" dirty="0"/>
              <a:t> </a:t>
            </a:r>
            <a:r>
              <a:rPr lang="fr-FR" dirty="0" err="1"/>
              <a:t>this</a:t>
            </a:r>
            <a:r>
              <a:rPr lang="fr-FR" dirty="0"/>
              <a:t> one ?</a:t>
            </a:r>
          </a:p>
        </p:txBody>
      </p:sp>
      <p:sp>
        <p:nvSpPr>
          <p:cNvPr id="6" name="ZoneTexte 5">
            <a:extLst>
              <a:ext uri="{FF2B5EF4-FFF2-40B4-BE49-F238E27FC236}">
                <a16:creationId xmlns:a16="http://schemas.microsoft.com/office/drawing/2014/main" id="{29245172-F599-6726-DB63-B3E22D4A65A7}"/>
              </a:ext>
            </a:extLst>
          </p:cNvPr>
          <p:cNvSpPr txBox="1"/>
          <p:nvPr/>
        </p:nvSpPr>
        <p:spPr>
          <a:xfrm>
            <a:off x="2391641" y="2689523"/>
            <a:ext cx="7408718" cy="923330"/>
          </a:xfrm>
          <a:prstGeom prst="rect">
            <a:avLst/>
          </a:prstGeom>
        </p:spPr>
        <p:style>
          <a:lnRef idx="0">
            <a:schemeClr val="dk1"/>
          </a:lnRef>
          <a:fillRef idx="3">
            <a:schemeClr val="dk1"/>
          </a:fillRef>
          <a:effectRef idx="3">
            <a:schemeClr val="dk1"/>
          </a:effectRef>
          <a:fontRef idx="minor">
            <a:schemeClr val="lt1"/>
          </a:fontRef>
        </p:style>
        <p:txBody>
          <a:bodyPr wrap="square">
            <a:spAutoFit/>
          </a:bodyPr>
          <a:lstStyle/>
          <a:p>
            <a:pPr lvl="1"/>
            <a:r>
              <a:rPr lang="en-US" dirty="0">
                <a:latin typeface="Cambria" panose="02040503050406030204" pitchFamily="18" charset="0"/>
                <a:ea typeface="Cambria" panose="02040503050406030204" pitchFamily="18" charset="0"/>
              </a:rPr>
              <a:t>Response Time: The website should load and display the requested page within 3 seconds or less, on average, for a typical user on a broadband connection.</a:t>
            </a:r>
            <a:endParaRPr lang="fr-FR"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83277184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Requirement</a:t>
            </a:r>
            <a:r>
              <a:rPr lang="fr-FR" dirty="0"/>
              <a:t> Engineering </a:t>
            </a:r>
            <a:r>
              <a:rPr lang="fr-FR" dirty="0" err="1"/>
              <a:t>process</a:t>
            </a:r>
            <a:endParaRPr lang="fr-FR" dirty="0"/>
          </a:p>
        </p:txBody>
      </p:sp>
      <p:sp>
        <p:nvSpPr>
          <p:cNvPr id="3" name="Espace réservé du contenu 2"/>
          <p:cNvSpPr>
            <a:spLocks noGrp="1"/>
          </p:cNvSpPr>
          <p:nvPr>
            <p:ph idx="1"/>
          </p:nvPr>
        </p:nvSpPr>
        <p:spPr/>
        <p:txBody>
          <a:bodyPr/>
          <a:lstStyle/>
          <a:p>
            <a:r>
              <a:rPr lang="fr-FR" dirty="0" err="1"/>
              <a:t>Process</a:t>
            </a:r>
            <a:r>
              <a:rPr lang="fr-FR" dirty="0"/>
              <a:t> of </a:t>
            </a:r>
            <a:r>
              <a:rPr lang="fr-FR" dirty="0" err="1"/>
              <a:t>defining</a:t>
            </a:r>
            <a:r>
              <a:rPr lang="fr-FR" dirty="0"/>
              <a:t>, </a:t>
            </a:r>
            <a:r>
              <a:rPr lang="fr-FR" dirty="0" err="1"/>
              <a:t>documenting</a:t>
            </a:r>
            <a:r>
              <a:rPr lang="fr-FR" dirty="0"/>
              <a:t> and </a:t>
            </a:r>
            <a:r>
              <a:rPr lang="fr-FR" dirty="0" err="1"/>
              <a:t>Maintaining</a:t>
            </a:r>
            <a:r>
              <a:rPr lang="fr-FR" dirty="0"/>
              <a:t> </a:t>
            </a:r>
            <a:r>
              <a:rPr lang="fr-FR" dirty="0" err="1"/>
              <a:t>requirements</a:t>
            </a:r>
            <a:endParaRPr lang="fr-FR" dirty="0"/>
          </a:p>
          <a:p>
            <a:endParaRPr lang="fr-FR" dirty="0"/>
          </a:p>
          <a:p>
            <a:r>
              <a:rPr lang="fr-FR" dirty="0" err="1"/>
              <a:t>Generic</a:t>
            </a:r>
            <a:r>
              <a:rPr lang="fr-FR" dirty="0"/>
              <a:t> </a:t>
            </a:r>
            <a:r>
              <a:rPr lang="fr-FR" dirty="0" err="1"/>
              <a:t>activities</a:t>
            </a:r>
            <a:endParaRPr lang="fr-FR" dirty="0"/>
          </a:p>
          <a:p>
            <a:pPr lvl="1"/>
            <a:r>
              <a:rPr lang="en-GB" dirty="0"/>
              <a:t>Requirements elicitation;</a:t>
            </a:r>
          </a:p>
          <a:p>
            <a:pPr lvl="1"/>
            <a:r>
              <a:rPr lang="en-GB" dirty="0"/>
              <a:t>Requirements analysis;</a:t>
            </a:r>
          </a:p>
          <a:p>
            <a:pPr lvl="1"/>
            <a:r>
              <a:rPr lang="en-GB" dirty="0"/>
              <a:t>Requirement Specification</a:t>
            </a:r>
          </a:p>
          <a:p>
            <a:pPr lvl="1"/>
            <a:r>
              <a:rPr lang="en-GB" dirty="0"/>
              <a:t>Requirements validation;</a:t>
            </a:r>
          </a:p>
          <a:p>
            <a:pPr lvl="1"/>
            <a:r>
              <a:rPr lang="en-GB" dirty="0"/>
              <a:t>Requirements management</a:t>
            </a:r>
            <a:endParaRPr lang="fr-FR" dirty="0"/>
          </a:p>
        </p:txBody>
      </p:sp>
      <p:pic>
        <p:nvPicPr>
          <p:cNvPr id="4" name="Image 3"/>
          <p:cNvPicPr>
            <a:picLocks noChangeAspect="1"/>
          </p:cNvPicPr>
          <p:nvPr/>
        </p:nvPicPr>
        <p:blipFill>
          <a:blip r:embed="rId2"/>
          <a:stretch>
            <a:fillRect/>
          </a:stretch>
        </p:blipFill>
        <p:spPr>
          <a:xfrm>
            <a:off x="6096000" y="2535382"/>
            <a:ext cx="4937979" cy="4468871"/>
          </a:xfrm>
          <a:prstGeom prst="rect">
            <a:avLst/>
          </a:prstGeom>
        </p:spPr>
      </p:pic>
      <p:sp>
        <p:nvSpPr>
          <p:cNvPr id="5" name="Rectangle 4"/>
          <p:cNvSpPr/>
          <p:nvPr/>
        </p:nvSpPr>
        <p:spPr>
          <a:xfrm>
            <a:off x="185531" y="6548166"/>
            <a:ext cx="6963295" cy="338554"/>
          </a:xfrm>
          <a:prstGeom prst="rect">
            <a:avLst/>
          </a:prstGeom>
        </p:spPr>
        <p:txBody>
          <a:bodyPr wrap="square">
            <a:spAutoFit/>
          </a:bodyPr>
          <a:lstStyle/>
          <a:p>
            <a:r>
              <a:rPr lang="fr-FR" sz="1600" dirty="0"/>
              <a:t>https://www.javatpoint.com/software-engineering-requirement-engineering</a:t>
            </a:r>
          </a:p>
        </p:txBody>
      </p:sp>
    </p:spTree>
    <p:extLst>
      <p:ext uri="{BB962C8B-B14F-4D97-AF65-F5344CB8AC3E}">
        <p14:creationId xmlns:p14="http://schemas.microsoft.com/office/powerpoint/2010/main" val="26962401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77" name="Rectangle 7176">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70" name="Rectangle 2"/>
          <p:cNvSpPr>
            <a:spLocks noGrp="1" noChangeArrowheads="1"/>
          </p:cNvSpPr>
          <p:nvPr>
            <p:ph type="title"/>
          </p:nvPr>
        </p:nvSpPr>
        <p:spPr>
          <a:xfrm>
            <a:off x="635000" y="640823"/>
            <a:ext cx="3418659" cy="5583148"/>
          </a:xfrm>
        </p:spPr>
        <p:txBody>
          <a:bodyPr anchor="ctr">
            <a:normAutofit/>
          </a:bodyPr>
          <a:lstStyle/>
          <a:p>
            <a:r>
              <a:rPr lang="en-US" sz="4200"/>
              <a:t>Requirements Elicitation: Finding What Users Need</a:t>
            </a:r>
          </a:p>
        </p:txBody>
      </p:sp>
      <p:sp>
        <p:nvSpPr>
          <p:cNvPr id="7179"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2"/>
          </p:nvPr>
        </p:nvSpPr>
        <p:spPr>
          <a:xfrm>
            <a:off x="8610600" y="6356350"/>
            <a:ext cx="2743200" cy="365125"/>
          </a:xfrm>
        </p:spPr>
        <p:txBody>
          <a:bodyPr>
            <a:normAutofit/>
          </a:bodyPr>
          <a:lstStyle/>
          <a:p>
            <a:pPr>
              <a:spcAft>
                <a:spcPts val="600"/>
              </a:spcAft>
            </a:pPr>
            <a:fld id="{825F70CE-84E9-D04C-9B15-10C693AA0F2A}" type="slidenum">
              <a:rPr lang="en-US" smtClean="0"/>
              <a:pPr>
                <a:spcAft>
                  <a:spcPts val="600"/>
                </a:spcAft>
              </a:pPr>
              <a:t>35</a:t>
            </a:fld>
            <a:endParaRPr lang="en-US"/>
          </a:p>
        </p:txBody>
      </p:sp>
      <p:graphicFrame>
        <p:nvGraphicFramePr>
          <p:cNvPr id="7173" name="Rectangle 3">
            <a:extLst>
              <a:ext uri="{FF2B5EF4-FFF2-40B4-BE49-F238E27FC236}">
                <a16:creationId xmlns:a16="http://schemas.microsoft.com/office/drawing/2014/main" id="{57AD3B42-2FF2-6906-4D18-067FF36DCA3B}"/>
              </a:ext>
            </a:extLst>
          </p:cNvPr>
          <p:cNvGraphicFramePr>
            <a:graphicFrameLocks noGrp="1"/>
          </p:cNvGraphicFramePr>
          <p:nvPr>
            <p:ph idx="1"/>
            <p:extLst>
              <p:ext uri="{D42A27DB-BD31-4B8C-83A1-F6EECF244321}">
                <p14:modId xmlns:p14="http://schemas.microsoft.com/office/powerpoint/2010/main" val="2152244467"/>
              </p:ext>
            </p:extLst>
          </p:nvPr>
        </p:nvGraphicFramePr>
        <p:xfrm>
          <a:off x="4648018" y="640822"/>
          <a:ext cx="6900512" cy="55361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95383488"/>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5" name="Rectangle 2054">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30936" y="640080"/>
            <a:ext cx="4818888" cy="1481328"/>
          </a:xfrm>
        </p:spPr>
        <p:txBody>
          <a:bodyPr anchor="b">
            <a:normAutofit/>
          </a:bodyPr>
          <a:lstStyle/>
          <a:p>
            <a:r>
              <a:rPr lang="en-US" sz="5000"/>
              <a:t>Requirements elicitation</a:t>
            </a:r>
          </a:p>
        </p:txBody>
      </p:sp>
      <p:sp>
        <p:nvSpPr>
          <p:cNvPr id="2057" name="sketch line">
            <a:extLst>
              <a:ext uri="{FF2B5EF4-FFF2-40B4-BE49-F238E27FC236}">
                <a16:creationId xmlns:a16="http://schemas.microsoft.com/office/drawing/2014/main" id="{650D18FE-0824-4A46-B22C-A86B52E578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630936" y="2660904"/>
            <a:ext cx="4818888" cy="3547872"/>
          </a:xfrm>
        </p:spPr>
        <p:txBody>
          <a:bodyPr anchor="t">
            <a:normAutofit/>
          </a:bodyPr>
          <a:lstStyle/>
          <a:p>
            <a:r>
              <a:rPr lang="en-US" sz="1700"/>
              <a:t>Software engineers work with a range of system stakeholders to find out about the application domain, the services that the system should provide, the required system performance, hardware constraints, other systems, etc.</a:t>
            </a:r>
          </a:p>
          <a:p>
            <a:r>
              <a:rPr lang="en-US" sz="1700"/>
              <a:t>Stages include:</a:t>
            </a:r>
          </a:p>
          <a:p>
            <a:pPr lvl="1"/>
            <a:r>
              <a:rPr lang="en-US" sz="1700"/>
              <a:t>Requirements discovery,</a:t>
            </a:r>
          </a:p>
          <a:p>
            <a:pPr lvl="1"/>
            <a:r>
              <a:rPr lang="en-US" sz="1700"/>
              <a:t>Requirements classification and organization,</a:t>
            </a:r>
          </a:p>
          <a:p>
            <a:pPr lvl="1"/>
            <a:r>
              <a:rPr lang="en-US" sz="1700"/>
              <a:t>Requirements prioritization and negotiation,</a:t>
            </a:r>
          </a:p>
          <a:p>
            <a:pPr lvl="1"/>
            <a:r>
              <a:rPr lang="en-US" sz="1700"/>
              <a:t>Requirements specification.</a:t>
            </a:r>
          </a:p>
          <a:p>
            <a:endParaRPr lang="en-US" sz="1700"/>
          </a:p>
        </p:txBody>
      </p:sp>
      <p:pic>
        <p:nvPicPr>
          <p:cNvPr id="2050" name="Picture 2" descr="Requirement Engineering"/>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099048" y="1156705"/>
            <a:ext cx="5458968" cy="4544590"/>
          </a:xfrm>
          <a:prstGeom prst="rect">
            <a:avLst/>
          </a:prstGeom>
          <a:noFill/>
          <a:extLst>
            <a:ext uri="{909E8E84-426E-40DD-AFC4-6F175D3DCCD1}">
              <a14:hiddenFill xmlns:a14="http://schemas.microsoft.com/office/drawing/2010/main">
                <a:solidFill>
                  <a:srgbClr val="FFFFFF"/>
                </a:solidFill>
              </a14:hiddenFill>
            </a:ext>
          </a:extLst>
        </p:spPr>
      </p:pic>
      <p:sp>
        <p:nvSpPr>
          <p:cNvPr id="6" name="Date Placeholder 5"/>
          <p:cNvSpPr>
            <a:spLocks noGrp="1"/>
          </p:cNvSpPr>
          <p:nvPr>
            <p:ph type="dt" sz="half" idx="10"/>
          </p:nvPr>
        </p:nvSpPr>
        <p:spPr>
          <a:xfrm>
            <a:off x="838200" y="6356350"/>
            <a:ext cx="2743200" cy="365125"/>
          </a:xfrm>
        </p:spPr>
        <p:txBody>
          <a:bodyPr>
            <a:normAutofit/>
          </a:bodyPr>
          <a:lstStyle/>
          <a:p>
            <a:pPr>
              <a:spcAft>
                <a:spcPts val="600"/>
              </a:spcAft>
              <a:defRPr/>
            </a:pPr>
            <a:r>
              <a:rPr lang="en-GB"/>
              <a:t>30/10/2014</a:t>
            </a:r>
            <a:endParaRPr lang="en-US"/>
          </a:p>
        </p:txBody>
      </p:sp>
      <p:sp>
        <p:nvSpPr>
          <p:cNvPr id="5" name="Slide Number Placeholder 4"/>
          <p:cNvSpPr>
            <a:spLocks noGrp="1"/>
          </p:cNvSpPr>
          <p:nvPr>
            <p:ph type="sldNum" sz="quarter" idx="12"/>
          </p:nvPr>
        </p:nvSpPr>
        <p:spPr>
          <a:xfrm>
            <a:off x="8610600" y="6356350"/>
            <a:ext cx="2743200" cy="365125"/>
          </a:xfrm>
        </p:spPr>
        <p:txBody>
          <a:bodyPr>
            <a:normAutofit/>
          </a:bodyPr>
          <a:lstStyle/>
          <a:p>
            <a:pPr>
              <a:spcAft>
                <a:spcPts val="600"/>
              </a:spcAft>
              <a:defRPr/>
            </a:pPr>
            <a:fld id="{825F70CE-84E9-D04C-9B15-10C693AA0F2A}" type="slidenum">
              <a:rPr lang="en-US" smtClean="0"/>
              <a:pPr>
                <a:spcAft>
                  <a:spcPts val="600"/>
                </a:spcAft>
                <a:defRPr/>
              </a:pPr>
              <a:t>36</a:t>
            </a:fld>
            <a:endParaRPr lang="en-US"/>
          </a:p>
        </p:txBody>
      </p:sp>
    </p:spTree>
    <p:extLst>
      <p:ext uri="{BB962C8B-B14F-4D97-AF65-F5344CB8AC3E}">
        <p14:creationId xmlns:p14="http://schemas.microsoft.com/office/powerpoint/2010/main" val="188680247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212" name="Rectangle 8207">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94" name="Rectangle 2"/>
          <p:cNvSpPr>
            <a:spLocks noGrp="1" noChangeArrowheads="1"/>
          </p:cNvSpPr>
          <p:nvPr>
            <p:ph type="title"/>
          </p:nvPr>
        </p:nvSpPr>
        <p:spPr>
          <a:xfrm>
            <a:off x="572493" y="238539"/>
            <a:ext cx="11018520" cy="1434415"/>
          </a:xfrm>
        </p:spPr>
        <p:txBody>
          <a:bodyPr anchor="b">
            <a:normAutofit/>
          </a:bodyPr>
          <a:lstStyle/>
          <a:p>
            <a:r>
              <a:rPr lang="en-US" sz="5400"/>
              <a:t>Problems with Requirements Elicitation</a:t>
            </a:r>
          </a:p>
        </p:txBody>
      </p:sp>
      <p:sp>
        <p:nvSpPr>
          <p:cNvPr id="8213"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95" name="Rectangle 3"/>
          <p:cNvSpPr>
            <a:spLocks noGrp="1" noChangeArrowheads="1"/>
          </p:cNvSpPr>
          <p:nvPr>
            <p:ph idx="1"/>
          </p:nvPr>
        </p:nvSpPr>
        <p:spPr>
          <a:xfrm>
            <a:off x="572493" y="2071316"/>
            <a:ext cx="6713552" cy="4119172"/>
          </a:xfrm>
        </p:spPr>
        <p:txBody>
          <a:bodyPr anchor="t">
            <a:normAutofit lnSpcReduction="10000"/>
          </a:bodyPr>
          <a:lstStyle/>
          <a:p>
            <a:pPr>
              <a:buFont typeface="Arial" panose="020B0604020202020204" pitchFamily="34" charset="0"/>
              <a:buChar char="•"/>
            </a:pPr>
            <a:r>
              <a:rPr lang="en-US" sz="1500" b="1" dirty="0"/>
              <a:t>Ambiguity and uncertainty</a:t>
            </a:r>
            <a:r>
              <a:rPr lang="en-US" sz="1500" dirty="0"/>
              <a:t>: Customers may have difficulty expressing their needs clearly or may not be aware of all requirements.</a:t>
            </a:r>
          </a:p>
          <a:p>
            <a:pPr>
              <a:buFont typeface="Arial" panose="020B0604020202020204" pitchFamily="34" charset="0"/>
              <a:buChar char="•"/>
            </a:pPr>
            <a:r>
              <a:rPr lang="en-US" sz="1500" b="1" dirty="0"/>
              <a:t>Conflicting requirements</a:t>
            </a:r>
            <a:r>
              <a:rPr lang="en-US" sz="1500" dirty="0"/>
              <a:t>: Stakeholders may have different needs or priorities that cannot be reconciled.</a:t>
            </a:r>
          </a:p>
          <a:p>
            <a:pPr>
              <a:buFont typeface="Arial" panose="020B0604020202020204" pitchFamily="34" charset="0"/>
              <a:buChar char="•"/>
            </a:pPr>
            <a:r>
              <a:rPr lang="en-US" sz="1500" b="1" dirty="0"/>
              <a:t>Scope creep</a:t>
            </a:r>
            <a:r>
              <a:rPr lang="en-US" sz="1500" dirty="0"/>
              <a:t>: As requirements are discovered, additional features or functions may be added to the project scope, leading to delays and increased costs.</a:t>
            </a:r>
          </a:p>
          <a:p>
            <a:pPr>
              <a:buFont typeface="Arial" panose="020B0604020202020204" pitchFamily="34" charset="0"/>
              <a:buChar char="•"/>
            </a:pPr>
            <a:r>
              <a:rPr lang="en-US" sz="1500" b="1" dirty="0"/>
              <a:t>Changing requirements</a:t>
            </a:r>
            <a:r>
              <a:rPr lang="en-US" sz="1500" dirty="0"/>
              <a:t>: Stakeholders may change their needs as they learn more about the system or the environment in which it operates.</a:t>
            </a:r>
          </a:p>
          <a:p>
            <a:pPr>
              <a:buFont typeface="Arial" panose="020B0604020202020204" pitchFamily="34" charset="0"/>
              <a:buChar char="•"/>
            </a:pPr>
            <a:r>
              <a:rPr lang="en-US" sz="1500" b="1" dirty="0"/>
              <a:t>Resistance to change</a:t>
            </a:r>
            <a:r>
              <a:rPr lang="en-US" sz="1500" dirty="0"/>
              <a:t>: Stakeholders may resist changes to existing systems or processes, making it difficult to identify and implement new requirements.</a:t>
            </a:r>
          </a:p>
          <a:p>
            <a:pPr>
              <a:buFont typeface="Arial" panose="020B0604020202020204" pitchFamily="34" charset="0"/>
              <a:buChar char="•"/>
            </a:pPr>
            <a:r>
              <a:rPr lang="en-US" sz="1500" b="1" dirty="0"/>
              <a:t>Cultural and language barriers</a:t>
            </a:r>
            <a:r>
              <a:rPr lang="en-US" sz="1500" dirty="0"/>
              <a:t>: Stakeholders from different backgrounds may have different ways of expressing themselves or may interpret requirements differently.</a:t>
            </a:r>
          </a:p>
          <a:p>
            <a:pPr>
              <a:buFont typeface="Arial" panose="020B0604020202020204" pitchFamily="34" charset="0"/>
              <a:buChar char="•"/>
            </a:pPr>
            <a:r>
              <a:rPr lang="en-US" sz="1500" b="1" dirty="0"/>
              <a:t>Time and resource constraints</a:t>
            </a:r>
            <a:r>
              <a:rPr lang="en-US" sz="1500" dirty="0"/>
              <a:t>: Eliciting requirements can be time-consuming and require significant resources, making it difficult to balance competing priorities.</a:t>
            </a:r>
          </a:p>
          <a:p>
            <a:endParaRPr lang="en-GB" sz="1500" dirty="0"/>
          </a:p>
        </p:txBody>
      </p:sp>
      <p:pic>
        <p:nvPicPr>
          <p:cNvPr id="8197" name="Picture 8196" descr="Puzzle pieces">
            <a:extLst>
              <a:ext uri="{FF2B5EF4-FFF2-40B4-BE49-F238E27FC236}">
                <a16:creationId xmlns:a16="http://schemas.microsoft.com/office/drawing/2014/main" id="{FE7DDBEB-FC2E-D357-7F2B-9BDF94EFB768}"/>
              </a:ext>
            </a:extLst>
          </p:cNvPr>
          <p:cNvPicPr>
            <a:picLocks noChangeAspect="1"/>
          </p:cNvPicPr>
          <p:nvPr/>
        </p:nvPicPr>
        <p:blipFill rotWithShape="1">
          <a:blip r:embed="rId2"/>
          <a:srcRect l="21865" r="14157" b="-3"/>
          <a:stretch/>
        </p:blipFill>
        <p:spPr>
          <a:xfrm>
            <a:off x="7675658" y="2093976"/>
            <a:ext cx="3941064" cy="4096512"/>
          </a:xfrm>
          <a:prstGeom prst="rect">
            <a:avLst/>
          </a:prstGeom>
        </p:spPr>
      </p:pic>
    </p:spTree>
    <p:extLst>
      <p:ext uri="{BB962C8B-B14F-4D97-AF65-F5344CB8AC3E}">
        <p14:creationId xmlns:p14="http://schemas.microsoft.com/office/powerpoint/2010/main" val="3417870355"/>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253" name="Rectangle 10248">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42" name="Rectangle 2"/>
          <p:cNvSpPr>
            <a:spLocks noGrp="1" noChangeArrowheads="1"/>
          </p:cNvSpPr>
          <p:nvPr>
            <p:ph type="title"/>
          </p:nvPr>
        </p:nvSpPr>
        <p:spPr>
          <a:xfrm>
            <a:off x="6513788" y="365125"/>
            <a:ext cx="4840010" cy="1807305"/>
          </a:xfrm>
        </p:spPr>
        <p:txBody>
          <a:bodyPr>
            <a:normAutofit/>
          </a:bodyPr>
          <a:lstStyle/>
          <a:p>
            <a:r>
              <a:rPr lang="en-GB"/>
              <a:t>Process activities</a:t>
            </a:r>
          </a:p>
        </p:txBody>
      </p:sp>
      <p:pic>
        <p:nvPicPr>
          <p:cNvPr id="10254" name="Picture 10244" descr="A 3D pattern of ring shapes connected by lines">
            <a:extLst>
              <a:ext uri="{FF2B5EF4-FFF2-40B4-BE49-F238E27FC236}">
                <a16:creationId xmlns:a16="http://schemas.microsoft.com/office/drawing/2014/main" id="{087BFF5F-6C10-9C1E-AD85-7C798598F46C}"/>
              </a:ext>
            </a:extLst>
          </p:cNvPr>
          <p:cNvPicPr>
            <a:picLocks noChangeAspect="1"/>
          </p:cNvPicPr>
          <p:nvPr/>
        </p:nvPicPr>
        <p:blipFill rotWithShape="1">
          <a:blip r:embed="rId2"/>
          <a:srcRect l="8554" r="41277"/>
          <a:stretch/>
        </p:blipFill>
        <p:spPr>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10243" name="Rectangle 3"/>
          <p:cNvSpPr>
            <a:spLocks noGrp="1" noChangeArrowheads="1"/>
          </p:cNvSpPr>
          <p:nvPr>
            <p:ph idx="1"/>
          </p:nvPr>
        </p:nvSpPr>
        <p:spPr>
          <a:xfrm>
            <a:off x="6513788" y="2333297"/>
            <a:ext cx="4840010" cy="3843666"/>
          </a:xfrm>
        </p:spPr>
        <p:txBody>
          <a:bodyPr>
            <a:normAutofit/>
          </a:bodyPr>
          <a:lstStyle/>
          <a:p>
            <a:r>
              <a:rPr lang="en-GB" sz="1700"/>
              <a:t>Requirements discovery</a:t>
            </a:r>
          </a:p>
          <a:p>
            <a:pPr lvl="1"/>
            <a:r>
              <a:rPr lang="en-GB" sz="1700"/>
              <a:t>Interacting with stakeholders to discover their requirements. Domain requirements are also discovered at this stage.</a:t>
            </a:r>
          </a:p>
          <a:p>
            <a:r>
              <a:rPr lang="en-GB" sz="1700"/>
              <a:t>Requirements classification and organisation</a:t>
            </a:r>
          </a:p>
          <a:p>
            <a:pPr lvl="1"/>
            <a:r>
              <a:rPr lang="en-GB" sz="1700"/>
              <a:t>Groups related requirements and organises them into coherent clusters.</a:t>
            </a:r>
          </a:p>
          <a:p>
            <a:r>
              <a:rPr lang="en-GB" sz="1700"/>
              <a:t>Prioritisation and negotiation</a:t>
            </a:r>
          </a:p>
          <a:p>
            <a:pPr lvl="1"/>
            <a:r>
              <a:rPr lang="en-GB" sz="1700"/>
              <a:t>Prioritising requirements and resolving requirements conflicts.</a:t>
            </a:r>
          </a:p>
          <a:p>
            <a:r>
              <a:rPr lang="en-GB" sz="1700"/>
              <a:t>Requirements specification</a:t>
            </a:r>
          </a:p>
          <a:p>
            <a:pPr lvl="1"/>
            <a:r>
              <a:rPr lang="en-GB" sz="1700"/>
              <a:t>Requirements are documented and input into the next round of the spiral.</a:t>
            </a:r>
          </a:p>
        </p:txBody>
      </p:sp>
    </p:spTree>
    <p:extLst>
      <p:ext uri="{BB962C8B-B14F-4D97-AF65-F5344CB8AC3E}">
        <p14:creationId xmlns:p14="http://schemas.microsoft.com/office/powerpoint/2010/main" val="3153275689"/>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654296" y="329184"/>
            <a:ext cx="6894576" cy="1783080"/>
          </a:xfrm>
        </p:spPr>
        <p:txBody>
          <a:bodyPr anchor="b">
            <a:normAutofit/>
          </a:bodyPr>
          <a:lstStyle/>
          <a:p>
            <a:r>
              <a:rPr lang="en-US" sz="5400"/>
              <a:t>Requirements discovery</a:t>
            </a:r>
          </a:p>
        </p:txBody>
      </p:sp>
      <p:pic>
        <p:nvPicPr>
          <p:cNvPr id="8" name="Picture 7" descr="A 3D pattern of ring shapes connected by lines">
            <a:extLst>
              <a:ext uri="{FF2B5EF4-FFF2-40B4-BE49-F238E27FC236}">
                <a16:creationId xmlns:a16="http://schemas.microsoft.com/office/drawing/2014/main" id="{2C77764D-F9E1-03F5-A288-0F6BED0C1FBD}"/>
              </a:ext>
            </a:extLst>
          </p:cNvPr>
          <p:cNvPicPr>
            <a:picLocks noChangeAspect="1"/>
          </p:cNvPicPr>
          <p:nvPr/>
        </p:nvPicPr>
        <p:blipFill rotWithShape="1">
          <a:blip r:embed="rId2"/>
          <a:srcRect l="17019" r="49742"/>
          <a:stretch/>
        </p:blipFill>
        <p:spPr>
          <a:xfrm>
            <a:off x="20" y="1"/>
            <a:ext cx="4052522" cy="6858000"/>
          </a:xfrm>
          <a:custGeom>
            <a:avLst/>
            <a:gdLst/>
            <a:ahLst/>
            <a:cxnLst/>
            <a:rect l="l" t="t" r="r" b="b"/>
            <a:pathLst>
              <a:path w="4052542" h="6858000">
                <a:moveTo>
                  <a:pt x="0" y="0"/>
                </a:moveTo>
                <a:lnTo>
                  <a:pt x="4020923" y="0"/>
                </a:lnTo>
                <a:lnTo>
                  <a:pt x="4022656" y="14697"/>
                </a:lnTo>
                <a:cubicBezTo>
                  <a:pt x="4037606" y="98462"/>
                  <a:pt x="4035072" y="183369"/>
                  <a:pt x="4039126" y="267642"/>
                </a:cubicBezTo>
                <a:cubicBezTo>
                  <a:pt x="4043941" y="370699"/>
                  <a:pt x="4037860" y="474136"/>
                  <a:pt x="4035579" y="577446"/>
                </a:cubicBezTo>
                <a:cubicBezTo>
                  <a:pt x="4033805" y="665399"/>
                  <a:pt x="4025063" y="753226"/>
                  <a:pt x="4027724" y="841306"/>
                </a:cubicBezTo>
                <a:cubicBezTo>
                  <a:pt x="4027914" y="844352"/>
                  <a:pt x="4027914" y="847398"/>
                  <a:pt x="4027724" y="850444"/>
                </a:cubicBezTo>
                <a:cubicBezTo>
                  <a:pt x="4019615" y="947281"/>
                  <a:pt x="4019615" y="1044626"/>
                  <a:pt x="4027724" y="1141464"/>
                </a:cubicBezTo>
                <a:cubicBezTo>
                  <a:pt x="4030296" y="1181772"/>
                  <a:pt x="4029574" y="1222221"/>
                  <a:pt x="4025570" y="1262415"/>
                </a:cubicBezTo>
                <a:cubicBezTo>
                  <a:pt x="4021769" y="1313563"/>
                  <a:pt x="4009606" y="1365472"/>
                  <a:pt x="4018348" y="1416238"/>
                </a:cubicBezTo>
                <a:cubicBezTo>
                  <a:pt x="4024037" y="1458058"/>
                  <a:pt x="4027166" y="1500194"/>
                  <a:pt x="4027724" y="1542394"/>
                </a:cubicBezTo>
                <a:cubicBezTo>
                  <a:pt x="4032158" y="1636820"/>
                  <a:pt x="4027977" y="1731753"/>
                  <a:pt x="4026330" y="1826433"/>
                </a:cubicBezTo>
                <a:cubicBezTo>
                  <a:pt x="4024556" y="1936724"/>
                  <a:pt x="4027344" y="2047015"/>
                  <a:pt x="4018475" y="2157432"/>
                </a:cubicBezTo>
                <a:cubicBezTo>
                  <a:pt x="4013597" y="2246629"/>
                  <a:pt x="4013597" y="2336029"/>
                  <a:pt x="4018475" y="2425226"/>
                </a:cubicBezTo>
                <a:cubicBezTo>
                  <a:pt x="4020882" y="2506961"/>
                  <a:pt x="4033172" y="2587934"/>
                  <a:pt x="4031145" y="2670557"/>
                </a:cubicBezTo>
                <a:cubicBezTo>
                  <a:pt x="4028737" y="2766886"/>
                  <a:pt x="4017335" y="2862962"/>
                  <a:pt x="4020882" y="2959546"/>
                </a:cubicBezTo>
                <a:cubicBezTo>
                  <a:pt x="4022529" y="3005617"/>
                  <a:pt x="4022656" y="3051688"/>
                  <a:pt x="4023543" y="3097758"/>
                </a:cubicBezTo>
                <a:cubicBezTo>
                  <a:pt x="4024683" y="3153221"/>
                  <a:pt x="4034692" y="3208556"/>
                  <a:pt x="4029117" y="3263892"/>
                </a:cubicBezTo>
                <a:cubicBezTo>
                  <a:pt x="4019869" y="3356161"/>
                  <a:pt x="3995923" y="3446906"/>
                  <a:pt x="4010873" y="3541459"/>
                </a:cubicBezTo>
                <a:cubicBezTo>
                  <a:pt x="4019108" y="3593495"/>
                  <a:pt x="4028357" y="3645658"/>
                  <a:pt x="4033172" y="3698201"/>
                </a:cubicBezTo>
                <a:cubicBezTo>
                  <a:pt x="4037353" y="3745160"/>
                  <a:pt x="4047868" y="3792881"/>
                  <a:pt x="4039886" y="3839586"/>
                </a:cubicBezTo>
                <a:cubicBezTo>
                  <a:pt x="4033045" y="3879565"/>
                  <a:pt x="4036592" y="3919544"/>
                  <a:pt x="4031271" y="3959523"/>
                </a:cubicBezTo>
                <a:cubicBezTo>
                  <a:pt x="4024303" y="4011939"/>
                  <a:pt x="4020629" y="4065244"/>
                  <a:pt x="4015308" y="4118042"/>
                </a:cubicBezTo>
                <a:cubicBezTo>
                  <a:pt x="4010620" y="4165889"/>
                  <a:pt x="4006946" y="4213610"/>
                  <a:pt x="4019615" y="4258539"/>
                </a:cubicBezTo>
                <a:cubicBezTo>
                  <a:pt x="4050656" y="4371622"/>
                  <a:pt x="4033679" y="4484070"/>
                  <a:pt x="4022023" y="4596391"/>
                </a:cubicBezTo>
                <a:cubicBezTo>
                  <a:pt x="4016321" y="4650965"/>
                  <a:pt x="4007959" y="4708712"/>
                  <a:pt x="4020629" y="4758718"/>
                </a:cubicBezTo>
                <a:cubicBezTo>
                  <a:pt x="4043941" y="4847432"/>
                  <a:pt x="4025697" y="4931705"/>
                  <a:pt x="4015561" y="5016866"/>
                </a:cubicBezTo>
                <a:cubicBezTo>
                  <a:pt x="4003335" y="5100174"/>
                  <a:pt x="4005096" y="5184929"/>
                  <a:pt x="4020756" y="5267654"/>
                </a:cubicBezTo>
                <a:cubicBezTo>
                  <a:pt x="4033172" y="5326035"/>
                  <a:pt x="4033172" y="5385432"/>
                  <a:pt x="4034692" y="5444194"/>
                </a:cubicBezTo>
                <a:cubicBezTo>
                  <a:pt x="4035579" y="5481001"/>
                  <a:pt x="4022023" y="5518441"/>
                  <a:pt x="4013027" y="5555120"/>
                </a:cubicBezTo>
                <a:cubicBezTo>
                  <a:pt x="3996937" y="5621371"/>
                  <a:pt x="3991109" y="5688636"/>
                  <a:pt x="4013027" y="5753237"/>
                </a:cubicBezTo>
                <a:cubicBezTo>
                  <a:pt x="4043561" y="5842713"/>
                  <a:pt x="4061045" y="5932189"/>
                  <a:pt x="4048375" y="6026870"/>
                </a:cubicBezTo>
                <a:cubicBezTo>
                  <a:pt x="4041027" y="6085251"/>
                  <a:pt x="4039380" y="6144902"/>
                  <a:pt x="4028357" y="6202522"/>
                </a:cubicBezTo>
                <a:cubicBezTo>
                  <a:pt x="4010240" y="6298091"/>
                  <a:pt x="4016701" y="6393024"/>
                  <a:pt x="4031145" y="6487196"/>
                </a:cubicBezTo>
                <a:cubicBezTo>
                  <a:pt x="4041293" y="6565885"/>
                  <a:pt x="4042395" y="6645474"/>
                  <a:pt x="4034439" y="6724403"/>
                </a:cubicBezTo>
                <a:lnTo>
                  <a:pt x="4025206" y="6858000"/>
                </a:lnTo>
                <a:lnTo>
                  <a:pt x="0" y="6858000"/>
                </a:lnTo>
                <a:close/>
              </a:path>
            </a:pathLst>
          </a:custGeom>
        </p:spPr>
      </p:pic>
      <p:sp>
        <p:nvSpPr>
          <p:cNvPr id="14" name="sketchy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6" y="2395728"/>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4654296" y="2706624"/>
            <a:ext cx="6894576" cy="3483864"/>
          </a:xfrm>
        </p:spPr>
        <p:txBody>
          <a:bodyPr>
            <a:normAutofit/>
          </a:bodyPr>
          <a:lstStyle/>
          <a:p>
            <a:pPr>
              <a:buFont typeface="Arial" panose="020B0604020202020204" pitchFamily="34" charset="0"/>
              <a:buChar char="•"/>
            </a:pPr>
            <a:r>
              <a:rPr lang="en-US" sz="2200"/>
              <a:t>The process of gathering information to identify user and system requirements.</a:t>
            </a:r>
          </a:p>
          <a:p>
            <a:pPr>
              <a:buFont typeface="Arial" panose="020B0604020202020204" pitchFamily="34" charset="0"/>
              <a:buChar char="•"/>
            </a:pPr>
            <a:r>
              <a:rPr lang="en-US" sz="2200"/>
              <a:t>Involves interacting with system stakeholders, from managers to external regulators.</a:t>
            </a:r>
          </a:p>
          <a:p>
            <a:pPr>
              <a:buFont typeface="Arial" panose="020B0604020202020204" pitchFamily="34" charset="0"/>
              <a:buChar char="•"/>
            </a:pPr>
            <a:r>
              <a:rPr lang="en-US" sz="2200"/>
              <a:t>Systems typically have a range of stakeholders, including users, customers, developers, and operations staff.</a:t>
            </a:r>
          </a:p>
          <a:p>
            <a:pPr>
              <a:buFont typeface="Arial" panose="020B0604020202020204" pitchFamily="34" charset="0"/>
              <a:buChar char="•"/>
            </a:pPr>
            <a:r>
              <a:rPr lang="en-US" sz="2200"/>
              <a:t>The goal is to distil the essential requirements from existing systems and user needs.</a:t>
            </a:r>
          </a:p>
        </p:txBody>
      </p:sp>
      <p:sp>
        <p:nvSpPr>
          <p:cNvPr id="5" name="Slide Number Placeholder 4"/>
          <p:cNvSpPr>
            <a:spLocks noGrp="1"/>
          </p:cNvSpPr>
          <p:nvPr>
            <p:ph type="sldNum" sz="quarter" idx="12"/>
          </p:nvPr>
        </p:nvSpPr>
        <p:spPr>
          <a:xfrm>
            <a:off x="8610600" y="6356350"/>
            <a:ext cx="2743200" cy="365125"/>
          </a:xfrm>
        </p:spPr>
        <p:txBody>
          <a:bodyPr>
            <a:normAutofit/>
          </a:bodyPr>
          <a:lstStyle/>
          <a:p>
            <a:pPr>
              <a:spcAft>
                <a:spcPts val="600"/>
              </a:spcAft>
              <a:defRPr/>
            </a:pPr>
            <a:fld id="{825F70CE-84E9-D04C-9B15-10C693AA0F2A}" type="slidenum">
              <a:rPr lang="en-US" smtClean="0"/>
              <a:pPr>
                <a:spcAft>
                  <a:spcPts val="600"/>
                </a:spcAft>
                <a:defRPr/>
              </a:pPr>
              <a:t>39</a:t>
            </a:fld>
            <a:endParaRPr lang="en-US"/>
          </a:p>
        </p:txBody>
      </p:sp>
    </p:spTree>
    <p:extLst>
      <p:ext uri="{BB962C8B-B14F-4D97-AF65-F5344CB8AC3E}">
        <p14:creationId xmlns:p14="http://schemas.microsoft.com/office/powerpoint/2010/main" val="31274502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What</a:t>
            </a:r>
            <a:r>
              <a:rPr lang="fr-FR" dirty="0"/>
              <a:t> </a:t>
            </a:r>
            <a:r>
              <a:rPr lang="fr-FR" dirty="0" err="1"/>
              <a:t>is</a:t>
            </a:r>
            <a:r>
              <a:rPr lang="fr-FR" dirty="0"/>
              <a:t> a </a:t>
            </a:r>
            <a:r>
              <a:rPr lang="fr-FR" dirty="0" err="1"/>
              <a:t>requirement</a:t>
            </a:r>
            <a:r>
              <a:rPr lang="fr-FR" dirty="0"/>
              <a:t> ?</a:t>
            </a:r>
          </a:p>
        </p:txBody>
      </p:sp>
      <p:sp>
        <p:nvSpPr>
          <p:cNvPr id="3" name="Espace réservé du contenu 2"/>
          <p:cNvSpPr>
            <a:spLocks noGrp="1"/>
          </p:cNvSpPr>
          <p:nvPr>
            <p:ph idx="1"/>
          </p:nvPr>
        </p:nvSpPr>
        <p:spPr/>
        <p:txBody>
          <a:bodyPr/>
          <a:lstStyle/>
          <a:p>
            <a:r>
              <a:rPr lang="en-US" dirty="0"/>
              <a:t>The IEEE Standard Glossary of Software Engineering Terminology defines a requirement as:</a:t>
            </a:r>
            <a:r>
              <a:rPr lang="en-US" baseline="30000" dirty="0">
                <a:hlinkClick r:id="rId2"/>
              </a:rPr>
              <a:t>[1]</a:t>
            </a:r>
            <a:endParaRPr lang="en-US" dirty="0"/>
          </a:p>
          <a:p>
            <a:pPr lvl="1"/>
            <a:r>
              <a:rPr lang="en-US" dirty="0"/>
              <a:t>A condition or capability needed by a user to solve a problem or achieve an objective.</a:t>
            </a:r>
          </a:p>
          <a:p>
            <a:pPr lvl="1"/>
            <a:r>
              <a:rPr lang="en-US" dirty="0"/>
              <a:t>A condition or capability that must be met or possessed by a system or system component to satisfy a contract, standard, specification, or other formally imposed document.</a:t>
            </a:r>
          </a:p>
          <a:p>
            <a:pPr lvl="1"/>
            <a:r>
              <a:rPr lang="en-US" dirty="0"/>
              <a:t>A documented representation of a condition or capability as in 1 or 2.</a:t>
            </a:r>
          </a:p>
          <a:p>
            <a:endParaRPr lang="en-US" dirty="0"/>
          </a:p>
          <a:p>
            <a:r>
              <a:rPr lang="fr-FR" dirty="0" err="1"/>
              <a:t>What</a:t>
            </a:r>
            <a:r>
              <a:rPr lang="fr-FR" dirty="0"/>
              <a:t> the system </a:t>
            </a:r>
            <a:r>
              <a:rPr lang="fr-FR" dirty="0" err="1"/>
              <a:t>should</a:t>
            </a:r>
            <a:r>
              <a:rPr lang="fr-FR" dirty="0"/>
              <a:t> do and the </a:t>
            </a:r>
            <a:r>
              <a:rPr lang="fr-FR" dirty="0" err="1"/>
              <a:t>constraints</a:t>
            </a:r>
            <a:r>
              <a:rPr lang="fr-FR" dirty="0"/>
              <a:t> of </a:t>
            </a:r>
            <a:r>
              <a:rPr lang="fr-FR" dirty="0" err="1"/>
              <a:t>its</a:t>
            </a:r>
            <a:r>
              <a:rPr lang="fr-FR" dirty="0"/>
              <a:t> </a:t>
            </a:r>
            <a:r>
              <a:rPr lang="fr-FR" dirty="0" err="1"/>
              <a:t>operations</a:t>
            </a:r>
            <a:endParaRPr lang="fr-FR" dirty="0"/>
          </a:p>
        </p:txBody>
      </p:sp>
      <p:sp>
        <p:nvSpPr>
          <p:cNvPr id="4" name="Rectangle 3"/>
          <p:cNvSpPr/>
          <p:nvPr/>
        </p:nvSpPr>
        <p:spPr>
          <a:xfrm>
            <a:off x="1742394" y="4850918"/>
            <a:ext cx="8707211" cy="507831"/>
          </a:xfrm>
          <a:prstGeom prst="rect">
            <a:avLst/>
          </a:prstGeom>
        </p:spPr>
        <p:txBody>
          <a:bodyPr wrap="square">
            <a:spAutoFit/>
          </a:bodyPr>
          <a:lstStyle/>
          <a:p>
            <a:r>
              <a:rPr lang="en-US" sz="1350" dirty="0">
                <a:solidFill>
                  <a:srgbClr val="222222"/>
                </a:solidFill>
                <a:latin typeface="Arial" panose="020B0604020202020204" pitchFamily="34" charset="0"/>
              </a:rPr>
              <a:t>IEEE Computer Society (1990). </a:t>
            </a:r>
            <a:r>
              <a:rPr lang="en-US" sz="1350" dirty="0">
                <a:solidFill>
                  <a:srgbClr val="663366"/>
                </a:solidFill>
                <a:latin typeface="Arial" panose="020B0604020202020204" pitchFamily="34" charset="0"/>
                <a:hlinkClick r:id="rId3"/>
              </a:rPr>
              <a:t>"IEEE Standard Glossary of Software Engineering Terminology"</a:t>
            </a:r>
            <a:r>
              <a:rPr lang="en-US" sz="1350" dirty="0">
                <a:solidFill>
                  <a:srgbClr val="222222"/>
                </a:solidFill>
                <a:latin typeface="Arial" panose="020B0604020202020204" pitchFamily="34" charset="0"/>
              </a:rPr>
              <a:t>. </a:t>
            </a:r>
            <a:r>
              <a:rPr lang="en-US" sz="1350" i="1" dirty="0">
                <a:solidFill>
                  <a:srgbClr val="222222"/>
                </a:solidFill>
                <a:latin typeface="Arial" panose="020B0604020202020204" pitchFamily="34" charset="0"/>
              </a:rPr>
              <a:t>IEEE Standard</a:t>
            </a:r>
            <a:r>
              <a:rPr lang="en-US" sz="1350" dirty="0">
                <a:solidFill>
                  <a:srgbClr val="222222"/>
                </a:solidFill>
                <a:latin typeface="Arial" panose="020B0604020202020204" pitchFamily="34" charset="0"/>
              </a:rPr>
              <a:t>.</a:t>
            </a:r>
            <a:endParaRPr lang="fr-FR" sz="1350" dirty="0"/>
          </a:p>
        </p:txBody>
      </p:sp>
    </p:spTree>
    <p:extLst>
      <p:ext uri="{BB962C8B-B14F-4D97-AF65-F5344CB8AC3E}">
        <p14:creationId xmlns:p14="http://schemas.microsoft.com/office/powerpoint/2010/main" val="75812722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F122C70-6E51-B22D-D4A4-0084C46E00CA}"/>
              </a:ext>
            </a:extLst>
          </p:cNvPr>
          <p:cNvSpPr/>
          <p:nvPr/>
        </p:nvSpPr>
        <p:spPr>
          <a:xfrm>
            <a:off x="997527" y="5137265"/>
            <a:ext cx="10515600" cy="1584210"/>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fr-FR"/>
          </a:p>
        </p:txBody>
      </p:sp>
      <p:sp>
        <p:nvSpPr>
          <p:cNvPr id="2" name="Title 1"/>
          <p:cNvSpPr>
            <a:spLocks noGrp="1"/>
          </p:cNvSpPr>
          <p:nvPr>
            <p:ph type="title"/>
          </p:nvPr>
        </p:nvSpPr>
        <p:spPr/>
        <p:txBody>
          <a:bodyPr/>
          <a:lstStyle/>
          <a:p>
            <a:r>
              <a:rPr lang="en-US" dirty="0"/>
              <a:t>Interviewing</a:t>
            </a:r>
          </a:p>
        </p:txBody>
      </p:sp>
      <p:sp>
        <p:nvSpPr>
          <p:cNvPr id="3" name="Content Placeholder 2"/>
          <p:cNvSpPr>
            <a:spLocks noGrp="1"/>
          </p:cNvSpPr>
          <p:nvPr>
            <p:ph idx="1"/>
          </p:nvPr>
        </p:nvSpPr>
        <p:spPr/>
        <p:txBody>
          <a:bodyPr>
            <a:normAutofit/>
          </a:bodyPr>
          <a:lstStyle/>
          <a:p>
            <a:r>
              <a:rPr lang="en-US" sz="2400" dirty="0"/>
              <a:t>Formal or informal interviews with stakeholders are part of most RE processes.</a:t>
            </a:r>
          </a:p>
          <a:p>
            <a:r>
              <a:rPr lang="en-US" sz="2400" dirty="0"/>
              <a:t>Types of interview</a:t>
            </a:r>
          </a:p>
          <a:p>
            <a:pPr lvl="1"/>
            <a:r>
              <a:rPr lang="en-US" sz="2000" dirty="0"/>
              <a:t>Closed interviews based on pre-determined list of questions</a:t>
            </a:r>
          </a:p>
          <a:p>
            <a:pPr lvl="1"/>
            <a:r>
              <a:rPr lang="en-US" sz="2000" dirty="0"/>
              <a:t>Open interviews where various issues are explored with stakeholders.</a:t>
            </a:r>
          </a:p>
          <a:p>
            <a:r>
              <a:rPr lang="en-US" sz="2400" dirty="0"/>
              <a:t>Effective interviewing</a:t>
            </a:r>
          </a:p>
          <a:p>
            <a:pPr lvl="1"/>
            <a:r>
              <a:rPr lang="en-US" sz="2000" dirty="0"/>
              <a:t>Be open-minded, avoid pre-conceived ideas about the requirements and are willing to listen to stakeholders. </a:t>
            </a:r>
            <a:endParaRPr lang="en-GB" sz="2000" dirty="0"/>
          </a:p>
          <a:p>
            <a:pPr lvl="1"/>
            <a:r>
              <a:rPr lang="en-US" sz="2000" dirty="0"/>
              <a:t>Prompt the interviewee to get discussions going using a springboard question, a requirements proposal, or by working together on a prototype system. </a:t>
            </a:r>
          </a:p>
        </p:txBody>
      </p:sp>
      <p:sp>
        <p:nvSpPr>
          <p:cNvPr id="5" name="Slide Number Placeholder 4"/>
          <p:cNvSpPr>
            <a:spLocks noGrp="1"/>
          </p:cNvSpPr>
          <p:nvPr>
            <p:ph type="sldNum" sz="quarter" idx="12"/>
          </p:nvPr>
        </p:nvSpPr>
        <p:spPr/>
        <p:txBody>
          <a:bodyPr/>
          <a:lstStyle/>
          <a:p>
            <a:pPr>
              <a:defRPr/>
            </a:pPr>
            <a:fld id="{825F70CE-84E9-D04C-9B15-10C693AA0F2A}" type="slidenum">
              <a:rPr lang="en-US" smtClean="0"/>
              <a:pPr>
                <a:defRPr/>
              </a:pPr>
              <a:t>40</a:t>
            </a:fld>
            <a:endParaRPr lang="en-US" dirty="0"/>
          </a:p>
        </p:txBody>
      </p:sp>
      <p:sp>
        <p:nvSpPr>
          <p:cNvPr id="8" name="ZoneTexte 7">
            <a:extLst>
              <a:ext uri="{FF2B5EF4-FFF2-40B4-BE49-F238E27FC236}">
                <a16:creationId xmlns:a16="http://schemas.microsoft.com/office/drawing/2014/main" id="{6873CAFB-B5F4-9D1F-465C-D4E1F1AC7F26}"/>
              </a:ext>
            </a:extLst>
          </p:cNvPr>
          <p:cNvSpPr txBox="1"/>
          <p:nvPr/>
        </p:nvSpPr>
        <p:spPr>
          <a:xfrm>
            <a:off x="2328181" y="5733638"/>
            <a:ext cx="7839075" cy="369332"/>
          </a:xfrm>
          <a:prstGeom prst="rect">
            <a:avLst/>
          </a:prstGeom>
          <a:noFill/>
        </p:spPr>
        <p:txBody>
          <a:bodyPr wrap="square">
            <a:spAutoFit/>
          </a:bodyPr>
          <a:lstStyle/>
          <a:p>
            <a:r>
              <a:rPr lang="fr-FR" dirty="0">
                <a:solidFill>
                  <a:schemeClr val="bg1"/>
                </a:solidFill>
              </a:rPr>
              <a:t>https://www.axia-consulting.co.uk/requirements-gathering.htm</a:t>
            </a:r>
          </a:p>
        </p:txBody>
      </p:sp>
      <p:sp>
        <p:nvSpPr>
          <p:cNvPr id="10" name="ZoneTexte 9">
            <a:extLst>
              <a:ext uri="{FF2B5EF4-FFF2-40B4-BE49-F238E27FC236}">
                <a16:creationId xmlns:a16="http://schemas.microsoft.com/office/drawing/2014/main" id="{B4613ABC-7622-812A-47D1-D119A24F8056}"/>
              </a:ext>
            </a:extLst>
          </p:cNvPr>
          <p:cNvSpPr txBox="1"/>
          <p:nvPr/>
        </p:nvSpPr>
        <p:spPr>
          <a:xfrm>
            <a:off x="2328181" y="6169709"/>
            <a:ext cx="8875140" cy="369332"/>
          </a:xfrm>
          <a:prstGeom prst="rect">
            <a:avLst/>
          </a:prstGeom>
          <a:noFill/>
        </p:spPr>
        <p:txBody>
          <a:bodyPr wrap="square">
            <a:spAutoFit/>
          </a:bodyPr>
          <a:lstStyle/>
          <a:p>
            <a:r>
              <a:rPr lang="fr-FR" dirty="0">
                <a:solidFill>
                  <a:schemeClr val="bg1"/>
                </a:solidFill>
              </a:rPr>
              <a:t>https://www.bridging-the-gap.com/what-questions-do-i-ask-during-requirements-elicitation/</a:t>
            </a:r>
          </a:p>
        </p:txBody>
      </p:sp>
      <p:sp>
        <p:nvSpPr>
          <p:cNvPr id="11" name="ZoneTexte 10">
            <a:extLst>
              <a:ext uri="{FF2B5EF4-FFF2-40B4-BE49-F238E27FC236}">
                <a16:creationId xmlns:a16="http://schemas.microsoft.com/office/drawing/2014/main" id="{31807829-7F7F-24C8-F244-04BC262A8ED4}"/>
              </a:ext>
            </a:extLst>
          </p:cNvPr>
          <p:cNvSpPr txBox="1"/>
          <p:nvPr/>
        </p:nvSpPr>
        <p:spPr>
          <a:xfrm>
            <a:off x="1329338" y="5301983"/>
            <a:ext cx="1859536" cy="369332"/>
          </a:xfrm>
          <a:prstGeom prst="rect">
            <a:avLst/>
          </a:prstGeom>
          <a:noFill/>
        </p:spPr>
        <p:txBody>
          <a:bodyPr wrap="square" rtlCol="0">
            <a:spAutoFit/>
          </a:bodyPr>
          <a:lstStyle/>
          <a:p>
            <a:r>
              <a:rPr lang="fr-FR" dirty="0">
                <a:solidFill>
                  <a:schemeClr val="bg1"/>
                </a:solidFill>
              </a:rPr>
              <a:t>Lots of </a:t>
            </a:r>
            <a:r>
              <a:rPr lang="fr-FR" dirty="0" err="1">
                <a:solidFill>
                  <a:schemeClr val="bg1"/>
                </a:solidFill>
              </a:rPr>
              <a:t>resources</a:t>
            </a:r>
            <a:endParaRPr lang="fr-FR" dirty="0">
              <a:solidFill>
                <a:schemeClr val="bg1"/>
              </a:solidFill>
            </a:endParaRPr>
          </a:p>
        </p:txBody>
      </p:sp>
    </p:spTree>
    <p:extLst>
      <p:ext uri="{BB962C8B-B14F-4D97-AF65-F5344CB8AC3E}">
        <p14:creationId xmlns:p14="http://schemas.microsoft.com/office/powerpoint/2010/main" val="248118598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703168B-7C41-A1F7-931F-370C0911B67E}"/>
              </a:ext>
            </a:extLst>
          </p:cNvPr>
          <p:cNvSpPr>
            <a:spLocks noGrp="1"/>
          </p:cNvSpPr>
          <p:nvPr>
            <p:ph type="title"/>
          </p:nvPr>
        </p:nvSpPr>
        <p:spPr/>
        <p:txBody>
          <a:bodyPr/>
          <a:lstStyle/>
          <a:p>
            <a:r>
              <a:rPr lang="fr-FR"/>
              <a:t>Brainstorming</a:t>
            </a:r>
            <a:endParaRPr lang="fr-FR" dirty="0"/>
          </a:p>
        </p:txBody>
      </p:sp>
      <p:sp>
        <p:nvSpPr>
          <p:cNvPr id="3" name="Espace réservé du contenu 2">
            <a:extLst>
              <a:ext uri="{FF2B5EF4-FFF2-40B4-BE49-F238E27FC236}">
                <a16:creationId xmlns:a16="http://schemas.microsoft.com/office/drawing/2014/main" id="{9B9C59B1-CD8C-654C-4D85-D8FCF7670B75}"/>
              </a:ext>
            </a:extLst>
          </p:cNvPr>
          <p:cNvSpPr>
            <a:spLocks noGrp="1"/>
          </p:cNvSpPr>
          <p:nvPr>
            <p:ph idx="1"/>
          </p:nvPr>
        </p:nvSpPr>
        <p:spPr/>
        <p:txBody>
          <a:bodyPr/>
          <a:lstStyle/>
          <a:p>
            <a:r>
              <a:rPr lang="fr-FR"/>
              <a:t>Generate ideas and find solutions</a:t>
            </a:r>
            <a:endParaRPr lang="fr-FR" dirty="0"/>
          </a:p>
        </p:txBody>
      </p:sp>
      <p:pic>
        <p:nvPicPr>
          <p:cNvPr id="5" name="Image 4" descr="Une image contenant texte&#10;&#10;Description générée automatiquement">
            <a:extLst>
              <a:ext uri="{FF2B5EF4-FFF2-40B4-BE49-F238E27FC236}">
                <a16:creationId xmlns:a16="http://schemas.microsoft.com/office/drawing/2014/main" id="{4A640C38-7ADA-6EAB-1867-C339A4E1D3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94825" y="2474945"/>
            <a:ext cx="6951828" cy="4147924"/>
          </a:xfrm>
          <a:prstGeom prst="rect">
            <a:avLst/>
          </a:prstGeom>
        </p:spPr>
      </p:pic>
      <p:sp>
        <p:nvSpPr>
          <p:cNvPr id="7" name="ZoneTexte 6">
            <a:extLst>
              <a:ext uri="{FF2B5EF4-FFF2-40B4-BE49-F238E27FC236}">
                <a16:creationId xmlns:a16="http://schemas.microsoft.com/office/drawing/2014/main" id="{55056149-014B-6B16-02F4-9D986A9F3D3B}"/>
              </a:ext>
            </a:extLst>
          </p:cNvPr>
          <p:cNvSpPr txBox="1"/>
          <p:nvPr/>
        </p:nvSpPr>
        <p:spPr>
          <a:xfrm>
            <a:off x="2827746" y="6564673"/>
            <a:ext cx="6097088" cy="261610"/>
          </a:xfrm>
          <a:prstGeom prst="rect">
            <a:avLst/>
          </a:prstGeom>
          <a:noFill/>
        </p:spPr>
        <p:txBody>
          <a:bodyPr wrap="square">
            <a:spAutoFit/>
          </a:bodyPr>
          <a:lstStyle/>
          <a:p>
            <a:r>
              <a:rPr lang="fr-FR" sz="1050" dirty="0"/>
              <a:t>https://www.softwaretestinghelp.com/requirements-elicitation-techniques/</a:t>
            </a:r>
          </a:p>
        </p:txBody>
      </p:sp>
    </p:spTree>
    <p:extLst>
      <p:ext uri="{BB962C8B-B14F-4D97-AF65-F5344CB8AC3E}">
        <p14:creationId xmlns:p14="http://schemas.microsoft.com/office/powerpoint/2010/main" val="262247481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B2DF406C-D61A-A9F6-90B9-9161FBC8BA96}"/>
              </a:ext>
            </a:extLst>
          </p:cNvPr>
          <p:cNvSpPr>
            <a:spLocks noGrp="1"/>
          </p:cNvSpPr>
          <p:nvPr>
            <p:ph type="title"/>
          </p:nvPr>
        </p:nvSpPr>
        <p:spPr>
          <a:xfrm>
            <a:off x="838201" y="365125"/>
            <a:ext cx="5251316" cy="1807305"/>
          </a:xfrm>
        </p:spPr>
        <p:txBody>
          <a:bodyPr>
            <a:normAutofit/>
          </a:bodyPr>
          <a:lstStyle/>
          <a:p>
            <a:r>
              <a:rPr lang="fr-FR"/>
              <a:t>Document Analysis and Reviews</a:t>
            </a:r>
          </a:p>
        </p:txBody>
      </p:sp>
      <p:sp>
        <p:nvSpPr>
          <p:cNvPr id="3" name="Espace réservé du contenu 2">
            <a:extLst>
              <a:ext uri="{FF2B5EF4-FFF2-40B4-BE49-F238E27FC236}">
                <a16:creationId xmlns:a16="http://schemas.microsoft.com/office/drawing/2014/main" id="{EFD4E567-ED95-FCDB-92C9-46E35E9A3CF0}"/>
              </a:ext>
            </a:extLst>
          </p:cNvPr>
          <p:cNvSpPr>
            <a:spLocks noGrp="1"/>
          </p:cNvSpPr>
          <p:nvPr>
            <p:ph idx="1"/>
          </p:nvPr>
        </p:nvSpPr>
        <p:spPr>
          <a:xfrm>
            <a:off x="838200" y="2333297"/>
            <a:ext cx="4619621" cy="3843666"/>
          </a:xfrm>
        </p:spPr>
        <p:txBody>
          <a:bodyPr>
            <a:normAutofit/>
          </a:bodyPr>
          <a:lstStyle/>
          <a:p>
            <a:r>
              <a:rPr lang="fr-FR" sz="2000" dirty="0" err="1"/>
              <a:t>Gather</a:t>
            </a:r>
            <a:r>
              <a:rPr lang="fr-FR" sz="2000" dirty="0"/>
              <a:t> information by </a:t>
            </a:r>
            <a:r>
              <a:rPr lang="fr-FR" sz="2000" dirty="0" err="1"/>
              <a:t>reviewing</a:t>
            </a:r>
            <a:r>
              <a:rPr lang="fr-FR" sz="2000" dirty="0"/>
              <a:t> , </a:t>
            </a:r>
            <a:r>
              <a:rPr lang="fr-FR" sz="2000" dirty="0" err="1"/>
              <a:t>examining</a:t>
            </a:r>
            <a:r>
              <a:rPr lang="fr-FR" sz="2000" dirty="0"/>
              <a:t> </a:t>
            </a:r>
            <a:r>
              <a:rPr lang="fr-FR" sz="2000" dirty="0" err="1"/>
              <a:t>materials</a:t>
            </a:r>
            <a:r>
              <a:rPr lang="fr-FR" sz="2000" dirty="0"/>
              <a:t> </a:t>
            </a:r>
            <a:r>
              <a:rPr lang="fr-FR" sz="2000" dirty="0" err="1"/>
              <a:t>that</a:t>
            </a:r>
            <a:r>
              <a:rPr lang="fr-FR" sz="2000" dirty="0"/>
              <a:t> </a:t>
            </a:r>
            <a:r>
              <a:rPr lang="fr-FR" sz="2000" dirty="0" err="1"/>
              <a:t>describe</a:t>
            </a:r>
            <a:r>
              <a:rPr lang="fr-FR" sz="2000" dirty="0"/>
              <a:t> the business </a:t>
            </a:r>
            <a:r>
              <a:rPr lang="fr-FR" sz="2000" dirty="0" err="1"/>
              <a:t>environment</a:t>
            </a:r>
            <a:endParaRPr lang="fr-FR" sz="2000" dirty="0"/>
          </a:p>
          <a:p>
            <a:pPr lvl="1"/>
            <a:r>
              <a:rPr lang="fr-FR" sz="2000" dirty="0" err="1"/>
              <a:t>Contracts</a:t>
            </a:r>
            <a:endParaRPr lang="fr-FR" sz="2000" dirty="0"/>
          </a:p>
          <a:p>
            <a:pPr lvl="1"/>
            <a:r>
              <a:rPr lang="fr-FR" sz="2000" dirty="0"/>
              <a:t>Process </a:t>
            </a:r>
            <a:r>
              <a:rPr lang="fr-FR" sz="2000" dirty="0" err="1"/>
              <a:t>Cartography</a:t>
            </a:r>
            <a:endParaRPr lang="fr-FR" sz="2000" dirty="0"/>
          </a:p>
          <a:p>
            <a:pPr lvl="1"/>
            <a:r>
              <a:rPr lang="fr-FR" sz="2000" dirty="0"/>
              <a:t>Business Plans</a:t>
            </a:r>
          </a:p>
          <a:p>
            <a:pPr lvl="1"/>
            <a:r>
              <a:rPr lang="fr-FR" sz="2000" dirty="0"/>
              <a:t>M	</a:t>
            </a:r>
            <a:r>
              <a:rPr lang="fr-FR" sz="2000" dirty="0" err="1"/>
              <a:t>arketing</a:t>
            </a:r>
            <a:r>
              <a:rPr lang="fr-FR" sz="2000" dirty="0"/>
              <a:t> Reports</a:t>
            </a:r>
          </a:p>
          <a:p>
            <a:pPr lvl="1"/>
            <a:r>
              <a:rPr lang="fr-FR" sz="2000" dirty="0" err="1"/>
              <a:t>Regulatory</a:t>
            </a:r>
            <a:r>
              <a:rPr lang="fr-FR" sz="2000" dirty="0"/>
              <a:t> Compliance Documents</a:t>
            </a:r>
          </a:p>
          <a:p>
            <a:pPr lvl="1"/>
            <a:r>
              <a:rPr lang="fr-FR" sz="2000" dirty="0" err="1"/>
              <a:t>Competitor</a:t>
            </a:r>
            <a:r>
              <a:rPr lang="fr-FR" sz="2000" dirty="0"/>
              <a:t> </a:t>
            </a:r>
            <a:r>
              <a:rPr lang="fr-FR" sz="2000" dirty="0" err="1"/>
              <a:t>Analysis</a:t>
            </a:r>
            <a:r>
              <a:rPr lang="fr-FR" sz="2000" dirty="0"/>
              <a:t> Reports</a:t>
            </a:r>
          </a:p>
        </p:txBody>
      </p:sp>
      <p:pic>
        <p:nvPicPr>
          <p:cNvPr id="5" name="Picture 4" descr="Magnifying glass showing decling performance">
            <a:extLst>
              <a:ext uri="{FF2B5EF4-FFF2-40B4-BE49-F238E27FC236}">
                <a16:creationId xmlns:a16="http://schemas.microsoft.com/office/drawing/2014/main" id="{D798456D-FD5A-7B35-9D3A-8F25CC462523}"/>
              </a:ext>
            </a:extLst>
          </p:cNvPr>
          <p:cNvPicPr>
            <a:picLocks noChangeAspect="1"/>
          </p:cNvPicPr>
          <p:nvPr/>
        </p:nvPicPr>
        <p:blipFill rotWithShape="1">
          <a:blip r:embed="rId2"/>
          <a:srcRect l="5700" r="36263" b="-1"/>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128431823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873" name="Rectangle 36872">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866" name="Rectangle 2"/>
          <p:cNvSpPr>
            <a:spLocks noGrp="1" noChangeArrowheads="1"/>
          </p:cNvSpPr>
          <p:nvPr>
            <p:ph type="title"/>
          </p:nvPr>
        </p:nvSpPr>
        <p:spPr>
          <a:xfrm>
            <a:off x="4654296" y="329184"/>
            <a:ext cx="6894576" cy="1783080"/>
          </a:xfrm>
        </p:spPr>
        <p:txBody>
          <a:bodyPr anchor="b">
            <a:normAutofit/>
          </a:bodyPr>
          <a:lstStyle/>
          <a:p>
            <a:r>
              <a:rPr lang="en-GB" sz="5400"/>
              <a:t>Ethnography</a:t>
            </a:r>
          </a:p>
        </p:txBody>
      </p:sp>
      <p:pic>
        <p:nvPicPr>
          <p:cNvPr id="36869" name="Picture 36868" descr="Working space background">
            <a:extLst>
              <a:ext uri="{FF2B5EF4-FFF2-40B4-BE49-F238E27FC236}">
                <a16:creationId xmlns:a16="http://schemas.microsoft.com/office/drawing/2014/main" id="{779F2848-7B59-C17E-8F0D-9CDFD0493E08}"/>
              </a:ext>
            </a:extLst>
          </p:cNvPr>
          <p:cNvPicPr>
            <a:picLocks noChangeAspect="1"/>
          </p:cNvPicPr>
          <p:nvPr/>
        </p:nvPicPr>
        <p:blipFill rotWithShape="1">
          <a:blip r:embed="rId2"/>
          <a:srcRect l="60557" r="-2" b="-2"/>
          <a:stretch/>
        </p:blipFill>
        <p:spPr>
          <a:xfrm>
            <a:off x="20" y="1"/>
            <a:ext cx="4052522" cy="6858000"/>
          </a:xfrm>
          <a:custGeom>
            <a:avLst/>
            <a:gdLst/>
            <a:ahLst/>
            <a:cxnLst/>
            <a:rect l="l" t="t" r="r" b="b"/>
            <a:pathLst>
              <a:path w="4052542" h="6858000">
                <a:moveTo>
                  <a:pt x="0" y="0"/>
                </a:moveTo>
                <a:lnTo>
                  <a:pt x="4020923" y="0"/>
                </a:lnTo>
                <a:lnTo>
                  <a:pt x="4022656" y="14697"/>
                </a:lnTo>
                <a:cubicBezTo>
                  <a:pt x="4037606" y="98462"/>
                  <a:pt x="4035072" y="183369"/>
                  <a:pt x="4039126" y="267642"/>
                </a:cubicBezTo>
                <a:cubicBezTo>
                  <a:pt x="4043941" y="370699"/>
                  <a:pt x="4037860" y="474136"/>
                  <a:pt x="4035579" y="577446"/>
                </a:cubicBezTo>
                <a:cubicBezTo>
                  <a:pt x="4033805" y="665399"/>
                  <a:pt x="4025063" y="753226"/>
                  <a:pt x="4027724" y="841306"/>
                </a:cubicBezTo>
                <a:cubicBezTo>
                  <a:pt x="4027914" y="844352"/>
                  <a:pt x="4027914" y="847398"/>
                  <a:pt x="4027724" y="850444"/>
                </a:cubicBezTo>
                <a:cubicBezTo>
                  <a:pt x="4019615" y="947281"/>
                  <a:pt x="4019615" y="1044626"/>
                  <a:pt x="4027724" y="1141464"/>
                </a:cubicBezTo>
                <a:cubicBezTo>
                  <a:pt x="4030296" y="1181772"/>
                  <a:pt x="4029574" y="1222221"/>
                  <a:pt x="4025570" y="1262415"/>
                </a:cubicBezTo>
                <a:cubicBezTo>
                  <a:pt x="4021769" y="1313563"/>
                  <a:pt x="4009606" y="1365472"/>
                  <a:pt x="4018348" y="1416238"/>
                </a:cubicBezTo>
                <a:cubicBezTo>
                  <a:pt x="4024037" y="1458058"/>
                  <a:pt x="4027166" y="1500194"/>
                  <a:pt x="4027724" y="1542394"/>
                </a:cubicBezTo>
                <a:cubicBezTo>
                  <a:pt x="4032158" y="1636820"/>
                  <a:pt x="4027977" y="1731753"/>
                  <a:pt x="4026330" y="1826433"/>
                </a:cubicBezTo>
                <a:cubicBezTo>
                  <a:pt x="4024556" y="1936724"/>
                  <a:pt x="4027344" y="2047015"/>
                  <a:pt x="4018475" y="2157432"/>
                </a:cubicBezTo>
                <a:cubicBezTo>
                  <a:pt x="4013597" y="2246629"/>
                  <a:pt x="4013597" y="2336029"/>
                  <a:pt x="4018475" y="2425226"/>
                </a:cubicBezTo>
                <a:cubicBezTo>
                  <a:pt x="4020882" y="2506961"/>
                  <a:pt x="4033172" y="2587934"/>
                  <a:pt x="4031145" y="2670557"/>
                </a:cubicBezTo>
                <a:cubicBezTo>
                  <a:pt x="4028737" y="2766886"/>
                  <a:pt x="4017335" y="2862962"/>
                  <a:pt x="4020882" y="2959546"/>
                </a:cubicBezTo>
                <a:cubicBezTo>
                  <a:pt x="4022529" y="3005617"/>
                  <a:pt x="4022656" y="3051688"/>
                  <a:pt x="4023543" y="3097758"/>
                </a:cubicBezTo>
                <a:cubicBezTo>
                  <a:pt x="4024683" y="3153221"/>
                  <a:pt x="4034692" y="3208556"/>
                  <a:pt x="4029117" y="3263892"/>
                </a:cubicBezTo>
                <a:cubicBezTo>
                  <a:pt x="4019869" y="3356161"/>
                  <a:pt x="3995923" y="3446906"/>
                  <a:pt x="4010873" y="3541459"/>
                </a:cubicBezTo>
                <a:cubicBezTo>
                  <a:pt x="4019108" y="3593495"/>
                  <a:pt x="4028357" y="3645658"/>
                  <a:pt x="4033172" y="3698201"/>
                </a:cubicBezTo>
                <a:cubicBezTo>
                  <a:pt x="4037353" y="3745160"/>
                  <a:pt x="4047868" y="3792881"/>
                  <a:pt x="4039886" y="3839586"/>
                </a:cubicBezTo>
                <a:cubicBezTo>
                  <a:pt x="4033045" y="3879565"/>
                  <a:pt x="4036592" y="3919544"/>
                  <a:pt x="4031271" y="3959523"/>
                </a:cubicBezTo>
                <a:cubicBezTo>
                  <a:pt x="4024303" y="4011939"/>
                  <a:pt x="4020629" y="4065244"/>
                  <a:pt x="4015308" y="4118042"/>
                </a:cubicBezTo>
                <a:cubicBezTo>
                  <a:pt x="4010620" y="4165889"/>
                  <a:pt x="4006946" y="4213610"/>
                  <a:pt x="4019615" y="4258539"/>
                </a:cubicBezTo>
                <a:cubicBezTo>
                  <a:pt x="4050656" y="4371622"/>
                  <a:pt x="4033679" y="4484070"/>
                  <a:pt x="4022023" y="4596391"/>
                </a:cubicBezTo>
                <a:cubicBezTo>
                  <a:pt x="4016321" y="4650965"/>
                  <a:pt x="4007959" y="4708712"/>
                  <a:pt x="4020629" y="4758718"/>
                </a:cubicBezTo>
                <a:cubicBezTo>
                  <a:pt x="4043941" y="4847432"/>
                  <a:pt x="4025697" y="4931705"/>
                  <a:pt x="4015561" y="5016866"/>
                </a:cubicBezTo>
                <a:cubicBezTo>
                  <a:pt x="4003335" y="5100174"/>
                  <a:pt x="4005096" y="5184929"/>
                  <a:pt x="4020756" y="5267654"/>
                </a:cubicBezTo>
                <a:cubicBezTo>
                  <a:pt x="4033172" y="5326035"/>
                  <a:pt x="4033172" y="5385432"/>
                  <a:pt x="4034692" y="5444194"/>
                </a:cubicBezTo>
                <a:cubicBezTo>
                  <a:pt x="4035579" y="5481001"/>
                  <a:pt x="4022023" y="5518441"/>
                  <a:pt x="4013027" y="5555120"/>
                </a:cubicBezTo>
                <a:cubicBezTo>
                  <a:pt x="3996937" y="5621371"/>
                  <a:pt x="3991109" y="5688636"/>
                  <a:pt x="4013027" y="5753237"/>
                </a:cubicBezTo>
                <a:cubicBezTo>
                  <a:pt x="4043561" y="5842713"/>
                  <a:pt x="4061045" y="5932189"/>
                  <a:pt x="4048375" y="6026870"/>
                </a:cubicBezTo>
                <a:cubicBezTo>
                  <a:pt x="4041027" y="6085251"/>
                  <a:pt x="4039380" y="6144902"/>
                  <a:pt x="4028357" y="6202522"/>
                </a:cubicBezTo>
                <a:cubicBezTo>
                  <a:pt x="4010240" y="6298091"/>
                  <a:pt x="4016701" y="6393024"/>
                  <a:pt x="4031145" y="6487196"/>
                </a:cubicBezTo>
                <a:cubicBezTo>
                  <a:pt x="4041293" y="6565885"/>
                  <a:pt x="4042395" y="6645474"/>
                  <a:pt x="4034439" y="6724403"/>
                </a:cubicBezTo>
                <a:lnTo>
                  <a:pt x="4025206" y="6858000"/>
                </a:lnTo>
                <a:lnTo>
                  <a:pt x="0" y="6858000"/>
                </a:lnTo>
                <a:close/>
              </a:path>
            </a:pathLst>
          </a:custGeom>
        </p:spPr>
      </p:pic>
      <p:sp>
        <p:nvSpPr>
          <p:cNvPr id="36875" name="sketchy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6" y="2395728"/>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867" name="Rectangle 3"/>
          <p:cNvSpPr>
            <a:spLocks noGrp="1" noChangeArrowheads="1"/>
          </p:cNvSpPr>
          <p:nvPr>
            <p:ph idx="1"/>
          </p:nvPr>
        </p:nvSpPr>
        <p:spPr>
          <a:xfrm>
            <a:off x="4654296" y="2706624"/>
            <a:ext cx="6894576" cy="3483864"/>
          </a:xfrm>
        </p:spPr>
        <p:txBody>
          <a:bodyPr>
            <a:normAutofit/>
          </a:bodyPr>
          <a:lstStyle/>
          <a:p>
            <a:r>
              <a:rPr lang="en-GB" sz="2200"/>
              <a:t>A social scientist spends a considerable time observing and analysing how people actually work.</a:t>
            </a:r>
          </a:p>
          <a:p>
            <a:r>
              <a:rPr lang="en-GB" sz="2200"/>
              <a:t>People do not have to explain or articulate their work.</a:t>
            </a:r>
          </a:p>
          <a:p>
            <a:r>
              <a:rPr lang="en-GB" sz="2200"/>
              <a:t>Social and organisational factors of importance may be observed.</a:t>
            </a:r>
          </a:p>
          <a:p>
            <a:r>
              <a:rPr lang="en-GB" sz="2200"/>
              <a:t>Ethnographic studies have shown that work is usually richer and more complex than suggested by simple system models.</a:t>
            </a:r>
          </a:p>
        </p:txBody>
      </p:sp>
      <p:sp>
        <p:nvSpPr>
          <p:cNvPr id="4" name="Slide Number Placeholder 3"/>
          <p:cNvSpPr>
            <a:spLocks noGrp="1"/>
          </p:cNvSpPr>
          <p:nvPr>
            <p:ph type="sldNum" sz="quarter" idx="12"/>
          </p:nvPr>
        </p:nvSpPr>
        <p:spPr>
          <a:xfrm>
            <a:off x="8610600" y="6356350"/>
            <a:ext cx="2743200" cy="365125"/>
          </a:xfrm>
        </p:spPr>
        <p:txBody>
          <a:bodyPr>
            <a:normAutofit/>
          </a:bodyPr>
          <a:lstStyle/>
          <a:p>
            <a:pPr>
              <a:spcAft>
                <a:spcPts val="600"/>
              </a:spcAft>
            </a:pPr>
            <a:fld id="{825F70CE-84E9-D04C-9B15-10C693AA0F2A}" type="slidenum">
              <a:rPr lang="en-US" smtClean="0"/>
              <a:pPr>
                <a:spcAft>
                  <a:spcPts val="600"/>
                </a:spcAft>
              </a:pPr>
              <a:t>43</a:t>
            </a:fld>
            <a:endParaRPr lang="en-US"/>
          </a:p>
        </p:txBody>
      </p:sp>
    </p:spTree>
    <p:extLst>
      <p:ext uri="{BB962C8B-B14F-4D97-AF65-F5344CB8AC3E}">
        <p14:creationId xmlns:p14="http://schemas.microsoft.com/office/powerpoint/2010/main" val="2255239976"/>
      </p:ext>
    </p:extLst>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6816" name="Rectangle 76815">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802" name="Rectangle 2"/>
          <p:cNvSpPr>
            <a:spLocks noGrp="1" noChangeArrowheads="1"/>
          </p:cNvSpPr>
          <p:nvPr>
            <p:ph type="title"/>
          </p:nvPr>
        </p:nvSpPr>
        <p:spPr>
          <a:xfrm>
            <a:off x="589560" y="856180"/>
            <a:ext cx="4560584" cy="1128068"/>
          </a:xfrm>
        </p:spPr>
        <p:txBody>
          <a:bodyPr anchor="ctr">
            <a:normAutofit/>
          </a:bodyPr>
          <a:lstStyle/>
          <a:p>
            <a:r>
              <a:rPr lang="en-GB" sz="3700"/>
              <a:t>Scope of ethnography</a:t>
            </a:r>
          </a:p>
        </p:txBody>
      </p:sp>
      <p:grpSp>
        <p:nvGrpSpPr>
          <p:cNvPr id="76818" name="Group 76817">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76819" name="Rectangle 76818">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820" name="Rectangle 76819">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6822" name="Rectangle 76821">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803" name="Rectangle 3"/>
          <p:cNvSpPr>
            <a:spLocks noGrp="1" noChangeArrowheads="1"/>
          </p:cNvSpPr>
          <p:nvPr>
            <p:ph idx="1"/>
          </p:nvPr>
        </p:nvSpPr>
        <p:spPr>
          <a:xfrm>
            <a:off x="590719" y="2330505"/>
            <a:ext cx="4559425" cy="3979585"/>
          </a:xfrm>
        </p:spPr>
        <p:txBody>
          <a:bodyPr anchor="ctr">
            <a:normAutofit/>
          </a:bodyPr>
          <a:lstStyle/>
          <a:p>
            <a:r>
              <a:rPr lang="en-GB" sz="1700"/>
              <a:t>Requirements that are derived from the way that people actually work rather than the way I which process definitions suggest that they ought to work.</a:t>
            </a:r>
          </a:p>
          <a:p>
            <a:r>
              <a:rPr lang="en-GB" sz="1700"/>
              <a:t>Requirements that are derived from cooperation and awareness of other people’s activities.</a:t>
            </a:r>
          </a:p>
          <a:p>
            <a:pPr lvl="1"/>
            <a:r>
              <a:rPr lang="en-GB" sz="1700"/>
              <a:t>Awareness of what other people are doing leads to changes in the ways in which we do things.</a:t>
            </a:r>
          </a:p>
          <a:p>
            <a:r>
              <a:rPr lang="en-GB" sz="1700"/>
              <a:t>Ethnography is effective for understanding existing processes but cannot identify new features that should be added to a system.</a:t>
            </a:r>
          </a:p>
        </p:txBody>
      </p:sp>
      <p:sp>
        <p:nvSpPr>
          <p:cNvPr id="76824" name="Rectangle 76823">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826" name="Rectangle 76825">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mage 4">
            <a:extLst>
              <a:ext uri="{FF2B5EF4-FFF2-40B4-BE49-F238E27FC236}">
                <a16:creationId xmlns:a16="http://schemas.microsoft.com/office/drawing/2014/main" id="{0D001776-941E-88B0-3204-EC76C2811CE1}"/>
              </a:ext>
            </a:extLst>
          </p:cNvPr>
          <p:cNvPicPr>
            <a:picLocks noChangeAspect="1"/>
          </p:cNvPicPr>
          <p:nvPr/>
        </p:nvPicPr>
        <p:blipFill rotWithShape="1">
          <a:blip r:embed="rId2"/>
          <a:srcRect t="3062" r="4" b="4"/>
          <a:stretch/>
        </p:blipFill>
        <p:spPr>
          <a:xfrm>
            <a:off x="5977788" y="799352"/>
            <a:ext cx="5425410" cy="5259296"/>
          </a:xfrm>
          <a:prstGeom prst="rect">
            <a:avLst/>
          </a:prstGeom>
        </p:spPr>
      </p:pic>
      <p:sp>
        <p:nvSpPr>
          <p:cNvPr id="2" name="Date Placeholder 1"/>
          <p:cNvSpPr>
            <a:spLocks noGrp="1"/>
          </p:cNvSpPr>
          <p:nvPr>
            <p:ph type="dt" sz="half" idx="10"/>
          </p:nvPr>
        </p:nvSpPr>
        <p:spPr>
          <a:xfrm>
            <a:off x="589560" y="6492240"/>
            <a:ext cx="2991840" cy="365125"/>
          </a:xfrm>
        </p:spPr>
        <p:txBody>
          <a:bodyPr>
            <a:normAutofit/>
          </a:bodyPr>
          <a:lstStyle/>
          <a:p>
            <a:pPr>
              <a:spcAft>
                <a:spcPts val="600"/>
              </a:spcAft>
              <a:defRPr/>
            </a:pPr>
            <a:r>
              <a:rPr lang="en-GB"/>
              <a:t>30/10/2014</a:t>
            </a:r>
            <a:endParaRPr lang="en-US"/>
          </a:p>
        </p:txBody>
      </p:sp>
      <p:sp>
        <p:nvSpPr>
          <p:cNvPr id="4" name="Slide Number Placeholder 3"/>
          <p:cNvSpPr>
            <a:spLocks noGrp="1"/>
          </p:cNvSpPr>
          <p:nvPr>
            <p:ph type="sldNum" sz="quarter" idx="12"/>
          </p:nvPr>
        </p:nvSpPr>
        <p:spPr>
          <a:xfrm>
            <a:off x="9385070" y="6492240"/>
            <a:ext cx="1055716" cy="365125"/>
          </a:xfrm>
        </p:spPr>
        <p:txBody>
          <a:bodyPr>
            <a:normAutofit/>
          </a:bodyPr>
          <a:lstStyle/>
          <a:p>
            <a:pPr>
              <a:spcAft>
                <a:spcPts val="600"/>
              </a:spcAft>
              <a:defRPr/>
            </a:pPr>
            <a:fld id="{825F70CE-84E9-D04C-9B15-10C693AA0F2A}" type="slidenum">
              <a:rPr lang="en-US" smtClean="0"/>
              <a:pPr>
                <a:spcAft>
                  <a:spcPts val="600"/>
                </a:spcAft>
                <a:defRPr/>
              </a:pPr>
              <a:t>44</a:t>
            </a:fld>
            <a:endParaRPr lang="en-US"/>
          </a:p>
        </p:txBody>
      </p:sp>
    </p:spTree>
    <p:extLst>
      <p:ext uri="{BB962C8B-B14F-4D97-AF65-F5344CB8AC3E}">
        <p14:creationId xmlns:p14="http://schemas.microsoft.com/office/powerpoint/2010/main" val="220270329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0121" name="Rectangle 90120">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114" name="Rectangle 2"/>
          <p:cNvSpPr>
            <a:spLocks noGrp="1" noChangeArrowheads="1"/>
          </p:cNvSpPr>
          <p:nvPr>
            <p:ph type="title"/>
          </p:nvPr>
        </p:nvSpPr>
        <p:spPr>
          <a:xfrm>
            <a:off x="838201" y="365125"/>
            <a:ext cx="5251316" cy="1807305"/>
          </a:xfrm>
        </p:spPr>
        <p:txBody>
          <a:bodyPr>
            <a:normAutofit/>
          </a:bodyPr>
          <a:lstStyle/>
          <a:p>
            <a:r>
              <a:rPr lang="en-US"/>
              <a:t>Stories and scenarios</a:t>
            </a:r>
            <a:endParaRPr lang="en-US" dirty="0"/>
          </a:p>
        </p:txBody>
      </p:sp>
      <p:sp>
        <p:nvSpPr>
          <p:cNvPr id="90115" name="Rectangle 3"/>
          <p:cNvSpPr>
            <a:spLocks noGrp="1" noChangeArrowheads="1"/>
          </p:cNvSpPr>
          <p:nvPr>
            <p:ph idx="1"/>
          </p:nvPr>
        </p:nvSpPr>
        <p:spPr>
          <a:xfrm>
            <a:off x="838200" y="2333297"/>
            <a:ext cx="4619621" cy="3843666"/>
          </a:xfrm>
        </p:spPr>
        <p:txBody>
          <a:bodyPr>
            <a:normAutofit/>
          </a:bodyPr>
          <a:lstStyle/>
          <a:p>
            <a:r>
              <a:rPr lang="en-US" sz="2000"/>
              <a:t>Scenarios and user stories are real-life examples of how a system can be used.</a:t>
            </a:r>
          </a:p>
          <a:p>
            <a:r>
              <a:rPr lang="en-US" sz="2000"/>
              <a:t>Stories and scenarios are a description of how a system may be used for a particular task.</a:t>
            </a:r>
          </a:p>
          <a:p>
            <a:r>
              <a:rPr lang="en-US" sz="2000"/>
              <a:t>Because they are based on a practical situation, stakeholders can relate to them and can comment on their situation with respect to the story.</a:t>
            </a:r>
          </a:p>
        </p:txBody>
      </p:sp>
      <p:pic>
        <p:nvPicPr>
          <p:cNvPr id="90117" name="Picture 90116" descr="Drawings on colourful paper">
            <a:extLst>
              <a:ext uri="{FF2B5EF4-FFF2-40B4-BE49-F238E27FC236}">
                <a16:creationId xmlns:a16="http://schemas.microsoft.com/office/drawing/2014/main" id="{5C8449FF-F8E2-569D-AFD6-A972B14420CB}"/>
              </a:ext>
            </a:extLst>
          </p:cNvPr>
          <p:cNvPicPr>
            <a:picLocks noChangeAspect="1"/>
          </p:cNvPicPr>
          <p:nvPr/>
        </p:nvPicPr>
        <p:blipFill rotWithShape="1">
          <a:blip r:embed="rId2"/>
          <a:srcRect l="10853" r="31110" b="-1"/>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
        <p:nvSpPr>
          <p:cNvPr id="4" name="Slide Number Placeholder 3"/>
          <p:cNvSpPr>
            <a:spLocks noGrp="1"/>
          </p:cNvSpPr>
          <p:nvPr>
            <p:ph type="sldNum" sz="quarter" idx="12"/>
          </p:nvPr>
        </p:nvSpPr>
        <p:spPr>
          <a:xfrm>
            <a:off x="8610600" y="6356350"/>
            <a:ext cx="2743200" cy="365125"/>
          </a:xfrm>
        </p:spPr>
        <p:txBody>
          <a:bodyPr>
            <a:normAutofit/>
          </a:bodyPr>
          <a:lstStyle/>
          <a:p>
            <a:pPr>
              <a:spcAft>
                <a:spcPts val="600"/>
              </a:spcAft>
              <a:defRPr/>
            </a:pPr>
            <a:fld id="{825F70CE-84E9-D04C-9B15-10C693AA0F2A}" type="slidenum">
              <a:rPr lang="en-US">
                <a:solidFill>
                  <a:srgbClr val="FFFFFF"/>
                </a:solidFill>
              </a:rPr>
              <a:pPr>
                <a:spcAft>
                  <a:spcPts val="600"/>
                </a:spcAft>
                <a:defRPr/>
              </a:pPr>
              <a:t>45</a:t>
            </a:fld>
            <a:endParaRPr lang="en-US">
              <a:solidFill>
                <a:srgbClr val="FFFFFF"/>
              </a:solidFill>
            </a:endParaRPr>
          </a:p>
        </p:txBody>
      </p:sp>
    </p:spTree>
    <p:extLst>
      <p:ext uri="{BB962C8B-B14F-4D97-AF65-F5344CB8AC3E}">
        <p14:creationId xmlns:p14="http://schemas.microsoft.com/office/powerpoint/2010/main" val="127587913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Examples</a:t>
            </a:r>
            <a:endParaRPr lang="fr-FR" dirty="0"/>
          </a:p>
        </p:txBody>
      </p:sp>
      <p:sp>
        <p:nvSpPr>
          <p:cNvPr id="3" name="Espace réservé du contenu 2"/>
          <p:cNvSpPr>
            <a:spLocks noGrp="1"/>
          </p:cNvSpPr>
          <p:nvPr>
            <p:ph idx="1"/>
          </p:nvPr>
        </p:nvSpPr>
        <p:spPr>
          <a:xfrm>
            <a:off x="838200" y="1825624"/>
            <a:ext cx="3093720" cy="1603375"/>
          </a:xfrm>
        </p:spPr>
        <p:txBody>
          <a:bodyPr/>
          <a:lstStyle/>
          <a:p>
            <a:r>
              <a:rPr lang="fr-FR" dirty="0"/>
              <a:t>Stories can lead to the </a:t>
            </a:r>
            <a:r>
              <a:rPr lang="fr-FR" dirty="0" err="1"/>
              <a:t>development</a:t>
            </a:r>
            <a:r>
              <a:rPr lang="fr-FR" dirty="0"/>
              <a:t> of </a:t>
            </a:r>
            <a:r>
              <a:rPr lang="fr-FR" dirty="0" err="1"/>
              <a:t>features</a:t>
            </a:r>
            <a:endParaRPr lang="fr-FR" dirty="0"/>
          </a:p>
          <a:p>
            <a:endParaRPr lang="fr-FR" dirty="0"/>
          </a:p>
        </p:txBody>
      </p:sp>
      <p:sp>
        <p:nvSpPr>
          <p:cNvPr id="6" name="ZoneTexte 5">
            <a:extLst>
              <a:ext uri="{FF2B5EF4-FFF2-40B4-BE49-F238E27FC236}">
                <a16:creationId xmlns:a16="http://schemas.microsoft.com/office/drawing/2014/main" id="{D407FF31-BD37-13F5-D488-DE9366C290A1}"/>
              </a:ext>
            </a:extLst>
          </p:cNvPr>
          <p:cNvSpPr txBox="1"/>
          <p:nvPr/>
        </p:nvSpPr>
        <p:spPr>
          <a:xfrm>
            <a:off x="4902744" y="306566"/>
            <a:ext cx="6097088" cy="6186309"/>
          </a:xfrm>
          <a:prstGeom prst="rect">
            <a:avLst/>
          </a:prstGeom>
          <a:noFill/>
        </p:spPr>
        <p:txBody>
          <a:bodyPr wrap="square">
            <a:spAutoFit/>
          </a:bodyPr>
          <a:lstStyle/>
          <a:p>
            <a:pPr algn="l">
              <a:buFont typeface="+mj-lt"/>
              <a:buAutoNum type="arabicPeriod"/>
            </a:pPr>
            <a:r>
              <a:rPr lang="en-US" b="1" i="0">
                <a:solidFill>
                  <a:srgbClr val="0D0D0D"/>
                </a:solidFill>
                <a:effectLst/>
                <a:latin typeface="Söhne"/>
              </a:rPr>
              <a:t>Browse Products</a:t>
            </a:r>
            <a:endParaRPr lang="en-US" b="0" i="0">
              <a:solidFill>
                <a:srgbClr val="0D0D0D"/>
              </a:solidFill>
              <a:effectLst/>
              <a:latin typeface="Söhne"/>
            </a:endParaRPr>
          </a:p>
          <a:p>
            <a:pPr marL="742950" lvl="1" indent="-285750" algn="l">
              <a:buFont typeface="+mj-lt"/>
              <a:buAutoNum type="arabicPeriod"/>
            </a:pPr>
            <a:r>
              <a:rPr lang="en-US" b="0" i="0">
                <a:solidFill>
                  <a:srgbClr val="0D0D0D"/>
                </a:solidFill>
                <a:effectLst/>
                <a:latin typeface="Söhne"/>
              </a:rPr>
              <a:t>As a customer, I want to browse all available products by category so that I can find items I'm interested in purchasing.</a:t>
            </a:r>
          </a:p>
          <a:p>
            <a:pPr algn="l">
              <a:buFont typeface="+mj-lt"/>
              <a:buAutoNum type="arabicPeriod"/>
            </a:pPr>
            <a:r>
              <a:rPr lang="en-US" b="1" i="0">
                <a:solidFill>
                  <a:srgbClr val="0D0D0D"/>
                </a:solidFill>
                <a:effectLst/>
                <a:latin typeface="Söhne"/>
              </a:rPr>
              <a:t>Search Functionality</a:t>
            </a:r>
            <a:endParaRPr lang="en-US" b="0" i="0">
              <a:solidFill>
                <a:srgbClr val="0D0D0D"/>
              </a:solidFill>
              <a:effectLst/>
              <a:latin typeface="Söhne"/>
            </a:endParaRPr>
          </a:p>
          <a:p>
            <a:pPr marL="742950" lvl="1" indent="-285750" algn="l">
              <a:buFont typeface="+mj-lt"/>
              <a:buAutoNum type="arabicPeriod"/>
            </a:pPr>
            <a:r>
              <a:rPr lang="en-US" b="0" i="0">
                <a:solidFill>
                  <a:srgbClr val="0D0D0D"/>
                </a:solidFill>
                <a:effectLst/>
                <a:latin typeface="Söhne"/>
              </a:rPr>
              <a:t>As a customer, I want to use a search bar to find specific products so that I can quickly add them to my cart.</a:t>
            </a:r>
          </a:p>
          <a:p>
            <a:pPr algn="l">
              <a:buFont typeface="+mj-lt"/>
              <a:buAutoNum type="arabicPeriod"/>
            </a:pPr>
            <a:r>
              <a:rPr lang="en-US" b="1" i="0">
                <a:solidFill>
                  <a:srgbClr val="0D0D0D"/>
                </a:solidFill>
                <a:effectLst/>
                <a:latin typeface="Söhne"/>
              </a:rPr>
              <a:t>Place Orders</a:t>
            </a:r>
            <a:endParaRPr lang="en-US" b="0" i="0">
              <a:solidFill>
                <a:srgbClr val="0D0D0D"/>
              </a:solidFill>
              <a:effectLst/>
              <a:latin typeface="Söhne"/>
            </a:endParaRPr>
          </a:p>
          <a:p>
            <a:pPr marL="742950" lvl="1" indent="-285750" algn="l">
              <a:buFont typeface="+mj-lt"/>
              <a:buAutoNum type="arabicPeriod"/>
            </a:pPr>
            <a:r>
              <a:rPr lang="en-US" b="0" i="0">
                <a:solidFill>
                  <a:srgbClr val="0D0D0D"/>
                </a:solidFill>
                <a:effectLst/>
                <a:latin typeface="Söhne"/>
              </a:rPr>
              <a:t>As a customer, I want to select the quantity of a product and add it to my cart so that I can purchase multiple items in one transaction.</a:t>
            </a:r>
          </a:p>
          <a:p>
            <a:pPr algn="l">
              <a:buFont typeface="+mj-lt"/>
              <a:buAutoNum type="arabicPeriod"/>
            </a:pPr>
            <a:r>
              <a:rPr lang="en-US" b="1" i="0">
                <a:solidFill>
                  <a:srgbClr val="0D0D0D"/>
                </a:solidFill>
                <a:effectLst/>
                <a:latin typeface="Söhne"/>
              </a:rPr>
              <a:t>Order Summary and Checkout</a:t>
            </a:r>
            <a:endParaRPr lang="en-US" b="0" i="0">
              <a:solidFill>
                <a:srgbClr val="0D0D0D"/>
              </a:solidFill>
              <a:effectLst/>
              <a:latin typeface="Söhne"/>
            </a:endParaRPr>
          </a:p>
          <a:p>
            <a:pPr marL="742950" lvl="1" indent="-285750" algn="l">
              <a:buFont typeface="+mj-lt"/>
              <a:buAutoNum type="arabicPeriod"/>
            </a:pPr>
            <a:r>
              <a:rPr lang="en-US" b="0" i="0">
                <a:solidFill>
                  <a:srgbClr val="0D0D0D"/>
                </a:solidFill>
                <a:effectLst/>
                <a:latin typeface="Söhne"/>
              </a:rPr>
              <a:t>As a customer, I want to review my order summary and checkout securely so that I can confirm my purchase details are correct before payment.</a:t>
            </a:r>
          </a:p>
          <a:p>
            <a:pPr algn="l">
              <a:buFont typeface="+mj-lt"/>
              <a:buAutoNum type="arabicPeriod"/>
            </a:pPr>
            <a:r>
              <a:rPr lang="en-US" b="1" i="0">
                <a:solidFill>
                  <a:srgbClr val="0D0D0D"/>
                </a:solidFill>
                <a:effectLst/>
                <a:latin typeface="Söhne"/>
              </a:rPr>
              <a:t>Order History</a:t>
            </a:r>
            <a:endParaRPr lang="en-US" b="0" i="0">
              <a:solidFill>
                <a:srgbClr val="0D0D0D"/>
              </a:solidFill>
              <a:effectLst/>
              <a:latin typeface="Söhne"/>
            </a:endParaRPr>
          </a:p>
          <a:p>
            <a:pPr marL="742950" lvl="1" indent="-285750" algn="l">
              <a:buFont typeface="+mj-lt"/>
              <a:buAutoNum type="arabicPeriod"/>
            </a:pPr>
            <a:r>
              <a:rPr lang="en-US" b="0" i="0">
                <a:solidFill>
                  <a:srgbClr val="0D0D0D"/>
                </a:solidFill>
                <a:effectLst/>
                <a:latin typeface="Söhne"/>
              </a:rPr>
              <a:t>As a customer, I want to view my past orders so that I can reorder the same products easily.</a:t>
            </a:r>
          </a:p>
          <a:p>
            <a:pPr algn="l">
              <a:buFont typeface="+mj-lt"/>
              <a:buAutoNum type="arabicPeriod"/>
            </a:pPr>
            <a:r>
              <a:rPr lang="en-US" b="1" i="0">
                <a:solidFill>
                  <a:srgbClr val="0D0D0D"/>
                </a:solidFill>
                <a:effectLst/>
                <a:latin typeface="Söhne"/>
              </a:rPr>
              <a:t>Pickup Time Selection</a:t>
            </a:r>
            <a:endParaRPr lang="en-US" b="0" i="0">
              <a:solidFill>
                <a:srgbClr val="0D0D0D"/>
              </a:solidFill>
              <a:effectLst/>
              <a:latin typeface="Söhne"/>
            </a:endParaRPr>
          </a:p>
          <a:p>
            <a:pPr marL="742950" lvl="1" indent="-285750" algn="l">
              <a:buFont typeface="+mj-lt"/>
              <a:buAutoNum type="arabicPeriod"/>
            </a:pPr>
            <a:r>
              <a:rPr lang="en-US" b="0" i="0">
                <a:solidFill>
                  <a:srgbClr val="0D0D0D"/>
                </a:solidFill>
                <a:effectLst/>
                <a:latin typeface="Söhne"/>
              </a:rPr>
              <a:t>As a customer, I want to select a pickup time for my order so that I can ensure it fits my schedule.</a:t>
            </a:r>
            <a:endParaRPr lang="en-US" b="0" i="0" dirty="0">
              <a:solidFill>
                <a:srgbClr val="0D0D0D"/>
              </a:solidFill>
              <a:effectLst/>
              <a:latin typeface="Söhne"/>
            </a:endParaRPr>
          </a:p>
        </p:txBody>
      </p:sp>
    </p:spTree>
    <p:extLst>
      <p:ext uri="{BB962C8B-B14F-4D97-AF65-F5344CB8AC3E}">
        <p14:creationId xmlns:p14="http://schemas.microsoft.com/office/powerpoint/2010/main" val="306083432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E5FCC96-57B1-F570-9C83-8C0109FBB1D4}"/>
              </a:ext>
            </a:extLst>
          </p:cNvPr>
          <p:cNvSpPr>
            <a:spLocks noGrp="1"/>
          </p:cNvSpPr>
          <p:nvPr>
            <p:ph type="title"/>
          </p:nvPr>
        </p:nvSpPr>
        <p:spPr/>
        <p:txBody>
          <a:bodyPr/>
          <a:lstStyle/>
          <a:p>
            <a:r>
              <a:rPr lang="fr-FR" dirty="0" err="1"/>
              <a:t>Features</a:t>
            </a:r>
            <a:r>
              <a:rPr lang="fr-FR" dirty="0"/>
              <a:t> </a:t>
            </a:r>
            <a:r>
              <a:rPr lang="fr-FR" dirty="0" err="1"/>
              <a:t>from</a:t>
            </a:r>
            <a:r>
              <a:rPr lang="fr-FR" dirty="0"/>
              <a:t> stories</a:t>
            </a:r>
          </a:p>
        </p:txBody>
      </p:sp>
      <p:sp>
        <p:nvSpPr>
          <p:cNvPr id="3" name="Espace réservé du contenu 2">
            <a:extLst>
              <a:ext uri="{FF2B5EF4-FFF2-40B4-BE49-F238E27FC236}">
                <a16:creationId xmlns:a16="http://schemas.microsoft.com/office/drawing/2014/main" id="{6792BB42-CA14-26CF-0787-6B3B775ED6AA}"/>
              </a:ext>
            </a:extLst>
          </p:cNvPr>
          <p:cNvSpPr>
            <a:spLocks noGrp="1"/>
          </p:cNvSpPr>
          <p:nvPr>
            <p:ph idx="1"/>
          </p:nvPr>
        </p:nvSpPr>
        <p:spPr/>
        <p:txBody>
          <a:bodyPr>
            <a:normAutofit fontScale="92500" lnSpcReduction="10000"/>
          </a:bodyPr>
          <a:lstStyle/>
          <a:p>
            <a:pPr algn="l"/>
            <a:r>
              <a:rPr lang="en-US" b="1" i="0" dirty="0">
                <a:solidFill>
                  <a:srgbClr val="0D0D0D"/>
                </a:solidFill>
                <a:effectLst/>
                <a:latin typeface="Söhne"/>
              </a:rPr>
              <a:t>1. Browse Products by Category</a:t>
            </a:r>
          </a:p>
          <a:p>
            <a:pPr algn="l">
              <a:buFont typeface="Arial" panose="020B0604020202020204" pitchFamily="34" charset="0"/>
              <a:buChar char="•"/>
            </a:pPr>
            <a:r>
              <a:rPr lang="en-US" b="1" i="0" dirty="0">
                <a:solidFill>
                  <a:srgbClr val="0D0D0D"/>
                </a:solidFill>
                <a:effectLst/>
                <a:latin typeface="Söhne"/>
              </a:rPr>
              <a:t>Feature: Product Categorization and Filtering</a:t>
            </a:r>
            <a:endParaRPr lang="en-US" b="0" i="0" dirty="0">
              <a:solidFill>
                <a:srgbClr val="0D0D0D"/>
              </a:solidFill>
              <a:effectLst/>
              <a:latin typeface="Söhne"/>
            </a:endParaRPr>
          </a:p>
          <a:p>
            <a:pPr marL="742950" lvl="1" indent="-285750" algn="l">
              <a:buFont typeface="Arial" panose="020B0604020202020204" pitchFamily="34" charset="0"/>
              <a:buChar char="•"/>
            </a:pPr>
            <a:r>
              <a:rPr lang="en-US" b="0" i="0" dirty="0">
                <a:solidFill>
                  <a:srgbClr val="0D0D0D"/>
                </a:solidFill>
                <a:effectLst/>
                <a:latin typeface="Söhne"/>
              </a:rPr>
              <a:t>Implement categories for all products (e.g., fruits, vegetables, dairy).</a:t>
            </a:r>
          </a:p>
          <a:p>
            <a:pPr marL="742950" lvl="1" indent="-285750" algn="l">
              <a:buFont typeface="Arial" panose="020B0604020202020204" pitchFamily="34" charset="0"/>
              <a:buChar char="•"/>
            </a:pPr>
            <a:r>
              <a:rPr lang="en-US" b="0" i="0" dirty="0">
                <a:solidFill>
                  <a:srgbClr val="0D0D0D"/>
                </a:solidFill>
                <a:effectLst/>
                <a:latin typeface="Söhne"/>
              </a:rPr>
              <a:t>Allow users to filter products by categories.</a:t>
            </a:r>
          </a:p>
          <a:p>
            <a:pPr marL="742950" lvl="1" indent="-285750" algn="l">
              <a:buFont typeface="Arial" panose="020B0604020202020204" pitchFamily="34" charset="0"/>
              <a:buChar char="•"/>
            </a:pPr>
            <a:r>
              <a:rPr lang="en-US" b="0" i="0" dirty="0">
                <a:solidFill>
                  <a:srgbClr val="0D0D0D"/>
                </a:solidFill>
                <a:effectLst/>
                <a:latin typeface="Söhne"/>
              </a:rPr>
              <a:t>Provide a clear and intuitive UI where categories are easily navigable.</a:t>
            </a:r>
          </a:p>
          <a:p>
            <a:pPr algn="l"/>
            <a:r>
              <a:rPr lang="en-US" b="1" i="0" dirty="0">
                <a:solidFill>
                  <a:srgbClr val="0D0D0D"/>
                </a:solidFill>
                <a:effectLst/>
                <a:latin typeface="Söhne"/>
              </a:rPr>
              <a:t>2. Use Search Bar to Find Products</a:t>
            </a:r>
          </a:p>
          <a:p>
            <a:pPr algn="l">
              <a:buFont typeface="Arial" panose="020B0604020202020204" pitchFamily="34" charset="0"/>
              <a:buChar char="•"/>
            </a:pPr>
            <a:r>
              <a:rPr lang="en-US" b="1" i="0" dirty="0">
                <a:solidFill>
                  <a:srgbClr val="0D0D0D"/>
                </a:solidFill>
                <a:effectLst/>
                <a:latin typeface="Söhne"/>
              </a:rPr>
              <a:t>Feature: Advanced Search Functionality</a:t>
            </a:r>
            <a:endParaRPr lang="en-US" b="0" i="0" dirty="0">
              <a:solidFill>
                <a:srgbClr val="0D0D0D"/>
              </a:solidFill>
              <a:effectLst/>
              <a:latin typeface="Söhne"/>
            </a:endParaRPr>
          </a:p>
          <a:p>
            <a:pPr marL="742950" lvl="1" indent="-285750" algn="l">
              <a:buFont typeface="Arial" panose="020B0604020202020204" pitchFamily="34" charset="0"/>
              <a:buChar char="•"/>
            </a:pPr>
            <a:r>
              <a:rPr lang="en-US" b="0" i="0" dirty="0">
                <a:solidFill>
                  <a:srgbClr val="0D0D0D"/>
                </a:solidFill>
                <a:effectLst/>
                <a:latin typeface="Söhne"/>
              </a:rPr>
              <a:t>Implement a search bar that supports keyword searches across product names and descriptions.</a:t>
            </a:r>
          </a:p>
          <a:p>
            <a:pPr marL="742950" lvl="1" indent="-285750" algn="l">
              <a:buFont typeface="Arial" panose="020B0604020202020204" pitchFamily="34" charset="0"/>
              <a:buChar char="•"/>
            </a:pPr>
            <a:r>
              <a:rPr lang="en-US" b="0" i="0" dirty="0">
                <a:solidFill>
                  <a:srgbClr val="0D0D0D"/>
                </a:solidFill>
                <a:effectLst/>
                <a:latin typeface="Söhne"/>
              </a:rPr>
              <a:t>Include auto-suggestion capabilities to help users find products quickly as they type.</a:t>
            </a:r>
          </a:p>
          <a:p>
            <a:pPr marL="742950" lvl="1" indent="-285750" algn="l">
              <a:buFont typeface="Arial" panose="020B0604020202020204" pitchFamily="34" charset="0"/>
              <a:buChar char="•"/>
            </a:pPr>
            <a:r>
              <a:rPr lang="en-US" b="0" i="0" dirty="0">
                <a:solidFill>
                  <a:srgbClr val="0D0D0D"/>
                </a:solidFill>
                <a:effectLst/>
                <a:latin typeface="Söhne"/>
              </a:rPr>
              <a:t>Allow users to filter search results by various parameters such as price, category, and rating.</a:t>
            </a:r>
          </a:p>
          <a:p>
            <a:endParaRPr lang="fr-FR" dirty="0"/>
          </a:p>
        </p:txBody>
      </p:sp>
    </p:spTree>
    <p:extLst>
      <p:ext uri="{BB962C8B-B14F-4D97-AF65-F5344CB8AC3E}">
        <p14:creationId xmlns:p14="http://schemas.microsoft.com/office/powerpoint/2010/main" val="73095199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A6EFC7BB-64AE-45E4-90F7-BA062F86E7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9FB5B51E-2110-4BFE-90CE-A5C01B4839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7" name="Picture 6" descr="Different coloured organisers">
            <a:extLst>
              <a:ext uri="{FF2B5EF4-FFF2-40B4-BE49-F238E27FC236}">
                <a16:creationId xmlns:a16="http://schemas.microsoft.com/office/drawing/2014/main" id="{4245B6CB-EB57-30AC-F9D1-407D86AD5588}"/>
              </a:ext>
            </a:extLst>
          </p:cNvPr>
          <p:cNvPicPr>
            <a:picLocks noChangeAspect="1"/>
          </p:cNvPicPr>
          <p:nvPr/>
        </p:nvPicPr>
        <p:blipFill rotWithShape="1">
          <a:blip r:embed="rId2">
            <a:alphaModFix amt="60000"/>
          </a:blip>
          <a:srcRect b="7025"/>
          <a:stretch/>
        </p:blipFill>
        <p:spPr>
          <a:xfrm>
            <a:off x="-1" y="10"/>
            <a:ext cx="12192001" cy="6857990"/>
          </a:xfrm>
          <a:prstGeom prst="rect">
            <a:avLst/>
          </a:prstGeom>
        </p:spPr>
      </p:pic>
      <p:sp>
        <p:nvSpPr>
          <p:cNvPr id="2" name="Title 1"/>
          <p:cNvSpPr>
            <a:spLocks noGrp="1"/>
          </p:cNvSpPr>
          <p:nvPr>
            <p:ph type="title"/>
          </p:nvPr>
        </p:nvSpPr>
        <p:spPr>
          <a:xfrm>
            <a:off x="838200" y="1387056"/>
            <a:ext cx="9144000" cy="2513271"/>
          </a:xfrm>
        </p:spPr>
        <p:txBody>
          <a:bodyPr vert="horz" lIns="91440" tIns="45720" rIns="91440" bIns="45720" rtlCol="0" anchor="b">
            <a:normAutofit/>
          </a:bodyPr>
          <a:lstStyle/>
          <a:p>
            <a:r>
              <a:rPr lang="en-US" sz="5200">
                <a:solidFill>
                  <a:srgbClr val="FFFFFF"/>
                </a:solidFill>
              </a:rPr>
              <a:t>Requirements documentation</a:t>
            </a:r>
          </a:p>
        </p:txBody>
      </p:sp>
    </p:spTree>
    <p:extLst>
      <p:ext uri="{BB962C8B-B14F-4D97-AF65-F5344CB8AC3E}">
        <p14:creationId xmlns:p14="http://schemas.microsoft.com/office/powerpoint/2010/main" val="51361519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654296" y="329184"/>
            <a:ext cx="6894576" cy="1783080"/>
          </a:xfrm>
        </p:spPr>
        <p:txBody>
          <a:bodyPr anchor="b">
            <a:normAutofit/>
          </a:bodyPr>
          <a:lstStyle/>
          <a:p>
            <a:r>
              <a:rPr lang="en-US" sz="5400"/>
              <a:t>Requirements specification</a:t>
            </a:r>
          </a:p>
        </p:txBody>
      </p:sp>
      <p:pic>
        <p:nvPicPr>
          <p:cNvPr id="8" name="Picture 7" descr="Pen placed on top of a signature line">
            <a:extLst>
              <a:ext uri="{FF2B5EF4-FFF2-40B4-BE49-F238E27FC236}">
                <a16:creationId xmlns:a16="http://schemas.microsoft.com/office/drawing/2014/main" id="{D8D95008-8C68-9E0B-9D97-00204C6C8436}"/>
              </a:ext>
            </a:extLst>
          </p:cNvPr>
          <p:cNvPicPr>
            <a:picLocks noChangeAspect="1"/>
          </p:cNvPicPr>
          <p:nvPr/>
        </p:nvPicPr>
        <p:blipFill rotWithShape="1">
          <a:blip r:embed="rId2"/>
          <a:srcRect l="55225" r="5330" b="-2"/>
          <a:stretch/>
        </p:blipFill>
        <p:spPr>
          <a:xfrm>
            <a:off x="20" y="1"/>
            <a:ext cx="4052522" cy="6858000"/>
          </a:xfrm>
          <a:custGeom>
            <a:avLst/>
            <a:gdLst/>
            <a:ahLst/>
            <a:cxnLst/>
            <a:rect l="l" t="t" r="r" b="b"/>
            <a:pathLst>
              <a:path w="4052542" h="6858000">
                <a:moveTo>
                  <a:pt x="0" y="0"/>
                </a:moveTo>
                <a:lnTo>
                  <a:pt x="4020923" y="0"/>
                </a:lnTo>
                <a:lnTo>
                  <a:pt x="4022656" y="14697"/>
                </a:lnTo>
                <a:cubicBezTo>
                  <a:pt x="4037606" y="98462"/>
                  <a:pt x="4035072" y="183369"/>
                  <a:pt x="4039126" y="267642"/>
                </a:cubicBezTo>
                <a:cubicBezTo>
                  <a:pt x="4043941" y="370699"/>
                  <a:pt x="4037860" y="474136"/>
                  <a:pt x="4035579" y="577446"/>
                </a:cubicBezTo>
                <a:cubicBezTo>
                  <a:pt x="4033805" y="665399"/>
                  <a:pt x="4025063" y="753226"/>
                  <a:pt x="4027724" y="841306"/>
                </a:cubicBezTo>
                <a:cubicBezTo>
                  <a:pt x="4027914" y="844352"/>
                  <a:pt x="4027914" y="847398"/>
                  <a:pt x="4027724" y="850444"/>
                </a:cubicBezTo>
                <a:cubicBezTo>
                  <a:pt x="4019615" y="947281"/>
                  <a:pt x="4019615" y="1044626"/>
                  <a:pt x="4027724" y="1141464"/>
                </a:cubicBezTo>
                <a:cubicBezTo>
                  <a:pt x="4030296" y="1181772"/>
                  <a:pt x="4029574" y="1222221"/>
                  <a:pt x="4025570" y="1262415"/>
                </a:cubicBezTo>
                <a:cubicBezTo>
                  <a:pt x="4021769" y="1313563"/>
                  <a:pt x="4009606" y="1365472"/>
                  <a:pt x="4018348" y="1416238"/>
                </a:cubicBezTo>
                <a:cubicBezTo>
                  <a:pt x="4024037" y="1458058"/>
                  <a:pt x="4027166" y="1500194"/>
                  <a:pt x="4027724" y="1542394"/>
                </a:cubicBezTo>
                <a:cubicBezTo>
                  <a:pt x="4032158" y="1636820"/>
                  <a:pt x="4027977" y="1731753"/>
                  <a:pt x="4026330" y="1826433"/>
                </a:cubicBezTo>
                <a:cubicBezTo>
                  <a:pt x="4024556" y="1936724"/>
                  <a:pt x="4027344" y="2047015"/>
                  <a:pt x="4018475" y="2157432"/>
                </a:cubicBezTo>
                <a:cubicBezTo>
                  <a:pt x="4013597" y="2246629"/>
                  <a:pt x="4013597" y="2336029"/>
                  <a:pt x="4018475" y="2425226"/>
                </a:cubicBezTo>
                <a:cubicBezTo>
                  <a:pt x="4020882" y="2506961"/>
                  <a:pt x="4033172" y="2587934"/>
                  <a:pt x="4031145" y="2670557"/>
                </a:cubicBezTo>
                <a:cubicBezTo>
                  <a:pt x="4028737" y="2766886"/>
                  <a:pt x="4017335" y="2862962"/>
                  <a:pt x="4020882" y="2959546"/>
                </a:cubicBezTo>
                <a:cubicBezTo>
                  <a:pt x="4022529" y="3005617"/>
                  <a:pt x="4022656" y="3051688"/>
                  <a:pt x="4023543" y="3097758"/>
                </a:cubicBezTo>
                <a:cubicBezTo>
                  <a:pt x="4024683" y="3153221"/>
                  <a:pt x="4034692" y="3208556"/>
                  <a:pt x="4029117" y="3263892"/>
                </a:cubicBezTo>
                <a:cubicBezTo>
                  <a:pt x="4019869" y="3356161"/>
                  <a:pt x="3995923" y="3446906"/>
                  <a:pt x="4010873" y="3541459"/>
                </a:cubicBezTo>
                <a:cubicBezTo>
                  <a:pt x="4019108" y="3593495"/>
                  <a:pt x="4028357" y="3645658"/>
                  <a:pt x="4033172" y="3698201"/>
                </a:cubicBezTo>
                <a:cubicBezTo>
                  <a:pt x="4037353" y="3745160"/>
                  <a:pt x="4047868" y="3792881"/>
                  <a:pt x="4039886" y="3839586"/>
                </a:cubicBezTo>
                <a:cubicBezTo>
                  <a:pt x="4033045" y="3879565"/>
                  <a:pt x="4036592" y="3919544"/>
                  <a:pt x="4031271" y="3959523"/>
                </a:cubicBezTo>
                <a:cubicBezTo>
                  <a:pt x="4024303" y="4011939"/>
                  <a:pt x="4020629" y="4065244"/>
                  <a:pt x="4015308" y="4118042"/>
                </a:cubicBezTo>
                <a:cubicBezTo>
                  <a:pt x="4010620" y="4165889"/>
                  <a:pt x="4006946" y="4213610"/>
                  <a:pt x="4019615" y="4258539"/>
                </a:cubicBezTo>
                <a:cubicBezTo>
                  <a:pt x="4050656" y="4371622"/>
                  <a:pt x="4033679" y="4484070"/>
                  <a:pt x="4022023" y="4596391"/>
                </a:cubicBezTo>
                <a:cubicBezTo>
                  <a:pt x="4016321" y="4650965"/>
                  <a:pt x="4007959" y="4708712"/>
                  <a:pt x="4020629" y="4758718"/>
                </a:cubicBezTo>
                <a:cubicBezTo>
                  <a:pt x="4043941" y="4847432"/>
                  <a:pt x="4025697" y="4931705"/>
                  <a:pt x="4015561" y="5016866"/>
                </a:cubicBezTo>
                <a:cubicBezTo>
                  <a:pt x="4003335" y="5100174"/>
                  <a:pt x="4005096" y="5184929"/>
                  <a:pt x="4020756" y="5267654"/>
                </a:cubicBezTo>
                <a:cubicBezTo>
                  <a:pt x="4033172" y="5326035"/>
                  <a:pt x="4033172" y="5385432"/>
                  <a:pt x="4034692" y="5444194"/>
                </a:cubicBezTo>
                <a:cubicBezTo>
                  <a:pt x="4035579" y="5481001"/>
                  <a:pt x="4022023" y="5518441"/>
                  <a:pt x="4013027" y="5555120"/>
                </a:cubicBezTo>
                <a:cubicBezTo>
                  <a:pt x="3996937" y="5621371"/>
                  <a:pt x="3991109" y="5688636"/>
                  <a:pt x="4013027" y="5753237"/>
                </a:cubicBezTo>
                <a:cubicBezTo>
                  <a:pt x="4043561" y="5842713"/>
                  <a:pt x="4061045" y="5932189"/>
                  <a:pt x="4048375" y="6026870"/>
                </a:cubicBezTo>
                <a:cubicBezTo>
                  <a:pt x="4041027" y="6085251"/>
                  <a:pt x="4039380" y="6144902"/>
                  <a:pt x="4028357" y="6202522"/>
                </a:cubicBezTo>
                <a:cubicBezTo>
                  <a:pt x="4010240" y="6298091"/>
                  <a:pt x="4016701" y="6393024"/>
                  <a:pt x="4031145" y="6487196"/>
                </a:cubicBezTo>
                <a:cubicBezTo>
                  <a:pt x="4041293" y="6565885"/>
                  <a:pt x="4042395" y="6645474"/>
                  <a:pt x="4034439" y="6724403"/>
                </a:cubicBezTo>
                <a:lnTo>
                  <a:pt x="4025206" y="6858000"/>
                </a:lnTo>
                <a:lnTo>
                  <a:pt x="0" y="6858000"/>
                </a:lnTo>
                <a:close/>
              </a:path>
            </a:pathLst>
          </a:custGeom>
        </p:spPr>
      </p:pic>
      <p:sp>
        <p:nvSpPr>
          <p:cNvPr id="14" name="sketchy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6" y="2395728"/>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4654296" y="2706624"/>
            <a:ext cx="6894576" cy="3483864"/>
          </a:xfrm>
        </p:spPr>
        <p:txBody>
          <a:bodyPr>
            <a:normAutofit/>
          </a:bodyPr>
          <a:lstStyle/>
          <a:p>
            <a:r>
              <a:rPr lang="en-US" sz="2200"/>
              <a:t>The process of writing down requirements in a requirements document.</a:t>
            </a:r>
          </a:p>
          <a:p>
            <a:r>
              <a:rPr lang="en-US" sz="2200"/>
              <a:t>Requirements have to be understandable by end-users and customers who do not have a technical background and by developers that need to build the system.</a:t>
            </a:r>
          </a:p>
          <a:p>
            <a:r>
              <a:rPr lang="en-US" sz="2200"/>
              <a:t>The requirements may be part of a contract for the system development</a:t>
            </a:r>
          </a:p>
          <a:p>
            <a:pPr lvl="1"/>
            <a:r>
              <a:rPr lang="en-US" sz="2200"/>
              <a:t>It is therefore important that these are as complete as possible.</a:t>
            </a:r>
          </a:p>
        </p:txBody>
      </p:sp>
      <p:sp>
        <p:nvSpPr>
          <p:cNvPr id="6" name="Date Placeholder 5"/>
          <p:cNvSpPr>
            <a:spLocks noGrp="1"/>
          </p:cNvSpPr>
          <p:nvPr>
            <p:ph type="dt" sz="half" idx="10"/>
          </p:nvPr>
        </p:nvSpPr>
        <p:spPr>
          <a:xfrm>
            <a:off x="838200" y="6356350"/>
            <a:ext cx="2743200" cy="365125"/>
          </a:xfrm>
        </p:spPr>
        <p:txBody>
          <a:bodyPr>
            <a:normAutofit/>
          </a:bodyPr>
          <a:lstStyle/>
          <a:p>
            <a:pPr>
              <a:spcAft>
                <a:spcPts val="600"/>
              </a:spcAft>
              <a:defRPr/>
            </a:pPr>
            <a:r>
              <a:rPr lang="en-GB">
                <a:solidFill>
                  <a:srgbClr val="FFFFFF"/>
                </a:solidFill>
              </a:rPr>
              <a:t>30/10/2014</a:t>
            </a:r>
            <a:endParaRPr lang="en-US">
              <a:solidFill>
                <a:srgbClr val="FFFFFF"/>
              </a:solidFill>
            </a:endParaRPr>
          </a:p>
        </p:txBody>
      </p:sp>
      <p:sp>
        <p:nvSpPr>
          <p:cNvPr id="5" name="Slide Number Placeholder 4"/>
          <p:cNvSpPr>
            <a:spLocks noGrp="1"/>
          </p:cNvSpPr>
          <p:nvPr>
            <p:ph type="sldNum" sz="quarter" idx="12"/>
          </p:nvPr>
        </p:nvSpPr>
        <p:spPr>
          <a:xfrm>
            <a:off x="8610600" y="6356350"/>
            <a:ext cx="2743200" cy="365125"/>
          </a:xfrm>
        </p:spPr>
        <p:txBody>
          <a:bodyPr>
            <a:normAutofit/>
          </a:bodyPr>
          <a:lstStyle/>
          <a:p>
            <a:pPr>
              <a:spcAft>
                <a:spcPts val="600"/>
              </a:spcAft>
              <a:defRPr/>
            </a:pPr>
            <a:fld id="{825F70CE-84E9-D04C-9B15-10C693AA0F2A}" type="slidenum">
              <a:rPr lang="en-US" smtClean="0"/>
              <a:pPr>
                <a:spcAft>
                  <a:spcPts val="600"/>
                </a:spcAft>
                <a:defRPr/>
              </a:pPr>
              <a:t>49</a:t>
            </a:fld>
            <a:endParaRPr lang="en-US"/>
          </a:p>
        </p:txBody>
      </p:sp>
    </p:spTree>
    <p:extLst>
      <p:ext uri="{BB962C8B-B14F-4D97-AF65-F5344CB8AC3E}">
        <p14:creationId xmlns:p14="http://schemas.microsoft.com/office/powerpoint/2010/main" val="39019173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FF47CB7-972F-479F-A36D-9E72D26EC8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0D153B68-5844-490D-8E67-F616D6D72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1766176" cy="2061837"/>
          </a:xfrm>
          <a:custGeom>
            <a:avLst/>
            <a:gdLst>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13657 w 10768629"/>
              <a:gd name="connsiteY144" fmla="*/ 1730706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84330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Lst>
            <a:rect l="l" t="t" r="r" b="b"/>
            <a:pathLst>
              <a:path w="10768629" h="1978172">
                <a:moveTo>
                  <a:pt x="0" y="0"/>
                </a:moveTo>
                <a:lnTo>
                  <a:pt x="10768629" y="0"/>
                </a:lnTo>
                <a:lnTo>
                  <a:pt x="10733254" y="31439"/>
                </a:lnTo>
                <a:lnTo>
                  <a:pt x="10727085" y="37910"/>
                </a:lnTo>
                <a:cubicBezTo>
                  <a:pt x="10712973" y="56080"/>
                  <a:pt x="10699457" y="78430"/>
                  <a:pt x="10675953" y="68623"/>
                </a:cubicBezTo>
                <a:cubicBezTo>
                  <a:pt x="10685972" y="89202"/>
                  <a:pt x="10641629" y="69781"/>
                  <a:pt x="10637091" y="90361"/>
                </a:cubicBezTo>
                <a:cubicBezTo>
                  <a:pt x="10635214" y="107005"/>
                  <a:pt x="10621323" y="104993"/>
                  <a:pt x="10610971" y="110764"/>
                </a:cubicBezTo>
                <a:cubicBezTo>
                  <a:pt x="10603980" y="127568"/>
                  <a:pt x="10551417" y="141180"/>
                  <a:pt x="10532872" y="138028"/>
                </a:cubicBezTo>
                <a:cubicBezTo>
                  <a:pt x="10480300" y="119072"/>
                  <a:pt x="10440532" y="186296"/>
                  <a:pt x="10398558" y="172911"/>
                </a:cubicBezTo>
                <a:cubicBezTo>
                  <a:pt x="10387708" y="174114"/>
                  <a:pt x="10378792" y="177646"/>
                  <a:pt x="10371128" y="182609"/>
                </a:cubicBezTo>
                <a:lnTo>
                  <a:pt x="10352178" y="199976"/>
                </a:lnTo>
                <a:lnTo>
                  <a:pt x="10351815" y="211879"/>
                </a:lnTo>
                <a:lnTo>
                  <a:pt x="10337471" y="218661"/>
                </a:lnTo>
                <a:lnTo>
                  <a:pt x="10334625" y="222351"/>
                </a:lnTo>
                <a:cubicBezTo>
                  <a:pt x="10321108" y="225227"/>
                  <a:pt x="10278615" y="228401"/>
                  <a:pt x="10256365" y="235917"/>
                </a:cubicBezTo>
                <a:cubicBezTo>
                  <a:pt x="10218136" y="258033"/>
                  <a:pt x="10224552" y="209685"/>
                  <a:pt x="10201127" y="267448"/>
                </a:cubicBezTo>
                <a:cubicBezTo>
                  <a:pt x="10121320" y="273476"/>
                  <a:pt x="10040763" y="345580"/>
                  <a:pt x="9961218" y="326720"/>
                </a:cubicBezTo>
                <a:cubicBezTo>
                  <a:pt x="9980173" y="341621"/>
                  <a:pt x="9883038" y="318484"/>
                  <a:pt x="9859715" y="355698"/>
                </a:cubicBezTo>
                <a:cubicBezTo>
                  <a:pt x="9812822" y="367758"/>
                  <a:pt x="9752089" y="383830"/>
                  <a:pt x="9679867" y="399081"/>
                </a:cubicBezTo>
                <a:cubicBezTo>
                  <a:pt x="9618357" y="415668"/>
                  <a:pt x="9525492" y="446315"/>
                  <a:pt x="9490654" y="455225"/>
                </a:cubicBezTo>
                <a:lnTo>
                  <a:pt x="9470837" y="452539"/>
                </a:lnTo>
                <a:lnTo>
                  <a:pt x="9469082" y="454891"/>
                </a:lnTo>
                <a:cubicBezTo>
                  <a:pt x="9460057" y="461184"/>
                  <a:pt x="9453495" y="461729"/>
                  <a:pt x="9448038" y="459733"/>
                </a:cubicBezTo>
                <a:lnTo>
                  <a:pt x="9396821" y="455795"/>
                </a:lnTo>
                <a:lnTo>
                  <a:pt x="9392197" y="459796"/>
                </a:lnTo>
                <a:lnTo>
                  <a:pt x="9347994" y="464462"/>
                </a:lnTo>
                <a:cubicBezTo>
                  <a:pt x="9347959" y="465155"/>
                  <a:pt x="9347925" y="465846"/>
                  <a:pt x="9347889" y="466539"/>
                </a:cubicBezTo>
                <a:cubicBezTo>
                  <a:pt x="9346648" y="471307"/>
                  <a:pt x="9343831" y="475025"/>
                  <a:pt x="9337639" y="476654"/>
                </a:cubicBezTo>
                <a:cubicBezTo>
                  <a:pt x="9354547" y="503661"/>
                  <a:pt x="9307720" y="510631"/>
                  <a:pt x="9287964" y="513052"/>
                </a:cubicBezTo>
                <a:cubicBezTo>
                  <a:pt x="9269905" y="526173"/>
                  <a:pt x="9245386" y="544358"/>
                  <a:pt x="9229283" y="555377"/>
                </a:cubicBezTo>
                <a:lnTo>
                  <a:pt x="9220274" y="557502"/>
                </a:lnTo>
                <a:cubicBezTo>
                  <a:pt x="9220250" y="557668"/>
                  <a:pt x="9220226" y="557835"/>
                  <a:pt x="9220202" y="558001"/>
                </a:cubicBezTo>
                <a:cubicBezTo>
                  <a:pt x="9218468" y="559434"/>
                  <a:pt x="9215591" y="560497"/>
                  <a:pt x="9210908" y="561147"/>
                </a:cubicBezTo>
                <a:lnTo>
                  <a:pt x="9186374" y="565502"/>
                </a:lnTo>
                <a:lnTo>
                  <a:pt x="9181058" y="569943"/>
                </a:lnTo>
                <a:lnTo>
                  <a:pt x="9167549" y="584727"/>
                </a:lnTo>
                <a:lnTo>
                  <a:pt x="9149110" y="598906"/>
                </a:lnTo>
                <a:cubicBezTo>
                  <a:pt x="9133575" y="594395"/>
                  <a:pt x="9087390" y="636567"/>
                  <a:pt x="9078556" y="644039"/>
                </a:cubicBezTo>
                <a:lnTo>
                  <a:pt x="8996399" y="690055"/>
                </a:lnTo>
                <a:cubicBezTo>
                  <a:pt x="8913147" y="777045"/>
                  <a:pt x="8867993" y="772591"/>
                  <a:pt x="8803791" y="813860"/>
                </a:cubicBezTo>
                <a:cubicBezTo>
                  <a:pt x="8745270" y="819906"/>
                  <a:pt x="8690049" y="823612"/>
                  <a:pt x="8636202" y="848463"/>
                </a:cubicBezTo>
                <a:cubicBezTo>
                  <a:pt x="8594799" y="860014"/>
                  <a:pt x="8568613" y="864779"/>
                  <a:pt x="8555372" y="883171"/>
                </a:cubicBezTo>
                <a:lnTo>
                  <a:pt x="8507229" y="901665"/>
                </a:lnTo>
                <a:lnTo>
                  <a:pt x="8428473" y="927985"/>
                </a:lnTo>
                <a:cubicBezTo>
                  <a:pt x="8428287" y="929817"/>
                  <a:pt x="8428100" y="931648"/>
                  <a:pt x="8427914" y="933480"/>
                </a:cubicBezTo>
                <a:lnTo>
                  <a:pt x="8420327" y="941984"/>
                </a:lnTo>
                <a:lnTo>
                  <a:pt x="8394729" y="948347"/>
                </a:lnTo>
                <a:lnTo>
                  <a:pt x="8380548" y="987916"/>
                </a:lnTo>
                <a:lnTo>
                  <a:pt x="8375330" y="965444"/>
                </a:lnTo>
                <a:cubicBezTo>
                  <a:pt x="8372375" y="964202"/>
                  <a:pt x="8344433" y="977378"/>
                  <a:pt x="8340796" y="980522"/>
                </a:cubicBezTo>
                <a:cubicBezTo>
                  <a:pt x="8328292" y="982128"/>
                  <a:pt x="8319237" y="991089"/>
                  <a:pt x="8304438" y="996739"/>
                </a:cubicBezTo>
                <a:cubicBezTo>
                  <a:pt x="8297193" y="1005683"/>
                  <a:pt x="8289328" y="1014568"/>
                  <a:pt x="8280929" y="1023089"/>
                </a:cubicBezTo>
                <a:lnTo>
                  <a:pt x="8275760" y="1027772"/>
                </a:lnTo>
                <a:lnTo>
                  <a:pt x="8275478" y="1027605"/>
                </a:lnTo>
                <a:cubicBezTo>
                  <a:pt x="8273970" y="1028076"/>
                  <a:pt x="8251461" y="1029408"/>
                  <a:pt x="8249003" y="1032033"/>
                </a:cubicBezTo>
                <a:lnTo>
                  <a:pt x="8203836" y="1037347"/>
                </a:lnTo>
                <a:cubicBezTo>
                  <a:pt x="8172789" y="1049890"/>
                  <a:pt x="8148166" y="1034625"/>
                  <a:pt x="8122936" y="1063113"/>
                </a:cubicBezTo>
                <a:cubicBezTo>
                  <a:pt x="8093850" y="1074757"/>
                  <a:pt x="8066781" y="1075350"/>
                  <a:pt x="8043658" y="1092746"/>
                </a:cubicBezTo>
                <a:cubicBezTo>
                  <a:pt x="8032157" y="1089174"/>
                  <a:pt x="8022145" y="1089998"/>
                  <a:pt x="8015351" y="1105478"/>
                </a:cubicBezTo>
                <a:cubicBezTo>
                  <a:pt x="7987544" y="1113006"/>
                  <a:pt x="7977708" y="1099152"/>
                  <a:pt x="7963145" y="1119346"/>
                </a:cubicBezTo>
                <a:cubicBezTo>
                  <a:pt x="7942622" y="1098880"/>
                  <a:pt x="7943760" y="1109516"/>
                  <a:pt x="7938145" y="1120225"/>
                </a:cubicBezTo>
                <a:lnTo>
                  <a:pt x="7937238" y="1121204"/>
                </a:lnTo>
                <a:lnTo>
                  <a:pt x="7934398" y="1118240"/>
                </a:lnTo>
                <a:lnTo>
                  <a:pt x="7918248" y="1124371"/>
                </a:lnTo>
                <a:lnTo>
                  <a:pt x="7914119" y="1127653"/>
                </a:lnTo>
                <a:cubicBezTo>
                  <a:pt x="7911201" y="1129547"/>
                  <a:pt x="7909169" y="1130331"/>
                  <a:pt x="7907658" y="1130350"/>
                </a:cubicBezTo>
                <a:lnTo>
                  <a:pt x="7907434" y="1130103"/>
                </a:lnTo>
                <a:lnTo>
                  <a:pt x="7901508" y="1133245"/>
                </a:lnTo>
                <a:cubicBezTo>
                  <a:pt x="7891644" y="1139271"/>
                  <a:pt x="7882185" y="1145815"/>
                  <a:pt x="7873287" y="1152609"/>
                </a:cubicBezTo>
                <a:cubicBezTo>
                  <a:pt x="7864672" y="1141906"/>
                  <a:pt x="7845199" y="1159242"/>
                  <a:pt x="7834833" y="1153868"/>
                </a:cubicBezTo>
                <a:lnTo>
                  <a:pt x="7828661" y="1139994"/>
                </a:lnTo>
                <a:lnTo>
                  <a:pt x="7823966" y="1143178"/>
                </a:lnTo>
                <a:lnTo>
                  <a:pt x="7815078" y="1151776"/>
                </a:lnTo>
                <a:cubicBezTo>
                  <a:pt x="7813692" y="1152943"/>
                  <a:pt x="7812687" y="1153116"/>
                  <a:pt x="7812026" y="1151522"/>
                </a:cubicBezTo>
                <a:cubicBezTo>
                  <a:pt x="7806555" y="1153054"/>
                  <a:pt x="7788673" y="1159989"/>
                  <a:pt x="7782249" y="1160970"/>
                </a:cubicBezTo>
                <a:lnTo>
                  <a:pt x="7773476" y="1157414"/>
                </a:lnTo>
                <a:lnTo>
                  <a:pt x="7769600" y="1157365"/>
                </a:lnTo>
                <a:lnTo>
                  <a:pt x="7752631" y="1172815"/>
                </a:lnTo>
                <a:lnTo>
                  <a:pt x="7739392" y="1192062"/>
                </a:lnTo>
                <a:lnTo>
                  <a:pt x="7677677" y="1216394"/>
                </a:lnTo>
                <a:lnTo>
                  <a:pt x="7586920" y="1261888"/>
                </a:lnTo>
                <a:cubicBezTo>
                  <a:pt x="7556723" y="1298911"/>
                  <a:pt x="7489187" y="1284518"/>
                  <a:pt x="7486100" y="1292563"/>
                </a:cubicBezTo>
                <a:cubicBezTo>
                  <a:pt x="7454875" y="1308356"/>
                  <a:pt x="7453335" y="1326361"/>
                  <a:pt x="7411323" y="1340732"/>
                </a:cubicBezTo>
                <a:cubicBezTo>
                  <a:pt x="7372519" y="1390006"/>
                  <a:pt x="7288617" y="1403664"/>
                  <a:pt x="7240698" y="1438832"/>
                </a:cubicBezTo>
                <a:cubicBezTo>
                  <a:pt x="7206467" y="1417136"/>
                  <a:pt x="7227555" y="1441678"/>
                  <a:pt x="7197675" y="1447530"/>
                </a:cubicBezTo>
                <a:cubicBezTo>
                  <a:pt x="7211601" y="1474927"/>
                  <a:pt x="7159483" y="1444981"/>
                  <a:pt x="7164788" y="1480293"/>
                </a:cubicBezTo>
                <a:cubicBezTo>
                  <a:pt x="7159184" y="1480240"/>
                  <a:pt x="7153584" y="1479075"/>
                  <a:pt x="7147929" y="1477641"/>
                </a:cubicBezTo>
                <a:lnTo>
                  <a:pt x="7144965" y="1476908"/>
                </a:lnTo>
                <a:lnTo>
                  <a:pt x="7134299" y="1479969"/>
                </a:lnTo>
                <a:lnTo>
                  <a:pt x="7129809" y="1473339"/>
                </a:lnTo>
                <a:lnTo>
                  <a:pt x="7112688" y="1472575"/>
                </a:lnTo>
                <a:cubicBezTo>
                  <a:pt x="7106506" y="1473449"/>
                  <a:pt x="7100123" y="1475741"/>
                  <a:pt x="7093470" y="1480300"/>
                </a:cubicBezTo>
                <a:cubicBezTo>
                  <a:pt x="7079039" y="1501274"/>
                  <a:pt x="7048991" y="1495718"/>
                  <a:pt x="7025034" y="1506934"/>
                </a:cubicBezTo>
                <a:lnTo>
                  <a:pt x="7014783" y="1515868"/>
                </a:lnTo>
                <a:lnTo>
                  <a:pt x="6979706" y="1523511"/>
                </a:lnTo>
                <a:lnTo>
                  <a:pt x="6977890" y="1525793"/>
                </a:lnTo>
                <a:cubicBezTo>
                  <a:pt x="6971996" y="1527914"/>
                  <a:pt x="6959488" y="1529941"/>
                  <a:pt x="6944339" y="1536237"/>
                </a:cubicBezTo>
                <a:lnTo>
                  <a:pt x="6886996" y="1563569"/>
                </a:lnTo>
                <a:lnTo>
                  <a:pt x="6874510" y="1558469"/>
                </a:lnTo>
                <a:lnTo>
                  <a:pt x="6871943" y="1554651"/>
                </a:lnTo>
                <a:lnTo>
                  <a:pt x="6856174" y="1562024"/>
                </a:lnTo>
                <a:lnTo>
                  <a:pt x="6842321" y="1560554"/>
                </a:lnTo>
                <a:lnTo>
                  <a:pt x="6832713" y="1569357"/>
                </a:lnTo>
                <a:lnTo>
                  <a:pt x="6816351" y="1571495"/>
                </a:lnTo>
                <a:cubicBezTo>
                  <a:pt x="6810216" y="1571510"/>
                  <a:pt x="6803310" y="1571324"/>
                  <a:pt x="6795800" y="1572010"/>
                </a:cubicBezTo>
                <a:lnTo>
                  <a:pt x="6777546" y="1568661"/>
                </a:lnTo>
                <a:lnTo>
                  <a:pt x="6751528" y="1574143"/>
                </a:lnTo>
                <a:cubicBezTo>
                  <a:pt x="6731455" y="1578562"/>
                  <a:pt x="6712054" y="1582098"/>
                  <a:pt x="6691966" y="1582255"/>
                </a:cubicBezTo>
                <a:cubicBezTo>
                  <a:pt x="6677921" y="1590738"/>
                  <a:pt x="6663787" y="1595441"/>
                  <a:pt x="6646941" y="1588471"/>
                </a:cubicBezTo>
                <a:cubicBezTo>
                  <a:pt x="6605135" y="1597971"/>
                  <a:pt x="6598373" y="1612583"/>
                  <a:pt x="6568576" y="1606488"/>
                </a:cubicBezTo>
                <a:cubicBezTo>
                  <a:pt x="6562510" y="1614734"/>
                  <a:pt x="6558067" y="1619360"/>
                  <a:pt x="6554358" y="1621701"/>
                </a:cubicBezTo>
                <a:cubicBezTo>
                  <a:pt x="6543227" y="1628727"/>
                  <a:pt x="6538724" y="1615196"/>
                  <a:pt x="6516968" y="1617195"/>
                </a:cubicBezTo>
                <a:cubicBezTo>
                  <a:pt x="6493173" y="1617368"/>
                  <a:pt x="6528193" y="1598652"/>
                  <a:pt x="6506479" y="1602227"/>
                </a:cubicBezTo>
                <a:cubicBezTo>
                  <a:pt x="6486674" y="1613929"/>
                  <a:pt x="6478484" y="1593997"/>
                  <a:pt x="6458436" y="1607332"/>
                </a:cubicBezTo>
                <a:cubicBezTo>
                  <a:pt x="6471168" y="1620800"/>
                  <a:pt x="6410323" y="1615478"/>
                  <a:pt x="6414786" y="1628815"/>
                </a:cubicBezTo>
                <a:cubicBezTo>
                  <a:pt x="6385942" y="1615041"/>
                  <a:pt x="6386569" y="1640238"/>
                  <a:pt x="6357085" y="1640846"/>
                </a:cubicBezTo>
                <a:cubicBezTo>
                  <a:pt x="6341163" y="1636809"/>
                  <a:pt x="6331497" y="1637754"/>
                  <a:pt x="6322636" y="1648213"/>
                </a:cubicBezTo>
                <a:cubicBezTo>
                  <a:pt x="6248448" y="1627802"/>
                  <a:pt x="6286748" y="1654976"/>
                  <a:pt x="6226172" y="1654676"/>
                </a:cubicBezTo>
                <a:lnTo>
                  <a:pt x="6221217" y="1654506"/>
                </a:lnTo>
                <a:lnTo>
                  <a:pt x="6204956" y="1664280"/>
                </a:lnTo>
                <a:cubicBezTo>
                  <a:pt x="6204728" y="1665114"/>
                  <a:pt x="6204498" y="1665947"/>
                  <a:pt x="6204270" y="1666782"/>
                </a:cubicBezTo>
                <a:lnTo>
                  <a:pt x="6143810" y="1661963"/>
                </a:lnTo>
                <a:lnTo>
                  <a:pt x="6136560" y="1665728"/>
                </a:lnTo>
                <a:lnTo>
                  <a:pt x="6096155" y="1656951"/>
                </a:lnTo>
                <a:lnTo>
                  <a:pt x="6075812" y="1655422"/>
                </a:lnTo>
                <a:lnTo>
                  <a:pt x="6039495" y="1649680"/>
                </a:lnTo>
                <a:lnTo>
                  <a:pt x="6036523" y="1652121"/>
                </a:lnTo>
                <a:lnTo>
                  <a:pt x="6029328" y="1649904"/>
                </a:lnTo>
                <a:lnTo>
                  <a:pt x="6024075" y="1652779"/>
                </a:lnTo>
                <a:lnTo>
                  <a:pt x="6018085" y="1652030"/>
                </a:lnTo>
                <a:cubicBezTo>
                  <a:pt x="6006658" y="1653831"/>
                  <a:pt x="5968194" y="1662035"/>
                  <a:pt x="5955513" y="1663584"/>
                </a:cubicBezTo>
                <a:lnTo>
                  <a:pt x="5941996" y="1661326"/>
                </a:lnTo>
                <a:lnTo>
                  <a:pt x="5931789" y="1669915"/>
                </a:lnTo>
                <a:lnTo>
                  <a:pt x="5888686" y="1672175"/>
                </a:lnTo>
                <a:lnTo>
                  <a:pt x="5873794" y="1665454"/>
                </a:lnTo>
                <a:lnTo>
                  <a:pt x="5860022" y="1660635"/>
                </a:lnTo>
                <a:lnTo>
                  <a:pt x="5858237" y="1660649"/>
                </a:lnTo>
                <a:lnTo>
                  <a:pt x="5840319" y="1660798"/>
                </a:lnTo>
                <a:lnTo>
                  <a:pt x="5806984" y="1661075"/>
                </a:lnTo>
                <a:cubicBezTo>
                  <a:pt x="5785708" y="1661533"/>
                  <a:pt x="5764126" y="1662974"/>
                  <a:pt x="5742351" y="1667489"/>
                </a:cubicBezTo>
                <a:cubicBezTo>
                  <a:pt x="5659069" y="1645168"/>
                  <a:pt x="5615134" y="1706361"/>
                  <a:pt x="5521171" y="1671626"/>
                </a:cubicBezTo>
                <a:cubicBezTo>
                  <a:pt x="5491803" y="1671296"/>
                  <a:pt x="5498089" y="1662666"/>
                  <a:pt x="5457384" y="1683952"/>
                </a:cubicBezTo>
                <a:cubicBezTo>
                  <a:pt x="5356959" y="1699287"/>
                  <a:pt x="5078905" y="1774579"/>
                  <a:pt x="4950070" y="1748401"/>
                </a:cubicBezTo>
                <a:cubicBezTo>
                  <a:pt x="4918276" y="1752255"/>
                  <a:pt x="4891043" y="1756936"/>
                  <a:pt x="4872172" y="1757222"/>
                </a:cubicBezTo>
                <a:lnTo>
                  <a:pt x="4809524" y="1761033"/>
                </a:lnTo>
                <a:cubicBezTo>
                  <a:pt x="4791324" y="1772975"/>
                  <a:pt x="4777258" y="1754591"/>
                  <a:pt x="4759058" y="1766533"/>
                </a:cubicBezTo>
                <a:cubicBezTo>
                  <a:pt x="4747481" y="1770744"/>
                  <a:pt x="4734604" y="1772921"/>
                  <a:pt x="4719749" y="1771811"/>
                </a:cubicBezTo>
                <a:cubicBezTo>
                  <a:pt x="4671168" y="1780243"/>
                  <a:pt x="4634134" y="1775931"/>
                  <a:pt x="4568686" y="1786141"/>
                </a:cubicBezTo>
                <a:cubicBezTo>
                  <a:pt x="4544667" y="1777910"/>
                  <a:pt x="4432547" y="1778168"/>
                  <a:pt x="4418751" y="1796932"/>
                </a:cubicBezTo>
                <a:cubicBezTo>
                  <a:pt x="4403360" y="1801488"/>
                  <a:pt x="4385278" y="1795746"/>
                  <a:pt x="4378377" y="1815528"/>
                </a:cubicBezTo>
                <a:cubicBezTo>
                  <a:pt x="4366870" y="1839461"/>
                  <a:pt x="4337372" y="1814003"/>
                  <a:pt x="4320575" y="1832722"/>
                </a:cubicBezTo>
                <a:cubicBezTo>
                  <a:pt x="4277898" y="1857053"/>
                  <a:pt x="4243945" y="1846759"/>
                  <a:pt x="4211935" y="1860177"/>
                </a:cubicBezTo>
                <a:cubicBezTo>
                  <a:pt x="4181519" y="1859584"/>
                  <a:pt x="4171342" y="1859762"/>
                  <a:pt x="4101228" y="1868717"/>
                </a:cubicBezTo>
                <a:cubicBezTo>
                  <a:pt x="4080159" y="1876188"/>
                  <a:pt x="4039427" y="1877381"/>
                  <a:pt x="3973223" y="1881015"/>
                </a:cubicBezTo>
                <a:cubicBezTo>
                  <a:pt x="3971330" y="1884974"/>
                  <a:pt x="3952843" y="1879225"/>
                  <a:pt x="3900992" y="1880603"/>
                </a:cubicBezTo>
                <a:cubicBezTo>
                  <a:pt x="3849141" y="1881981"/>
                  <a:pt x="3740060" y="1895686"/>
                  <a:pt x="3662119" y="1889285"/>
                </a:cubicBezTo>
                <a:cubicBezTo>
                  <a:pt x="3565155" y="1881322"/>
                  <a:pt x="3613412" y="1915150"/>
                  <a:pt x="3496919" y="1873180"/>
                </a:cubicBezTo>
                <a:cubicBezTo>
                  <a:pt x="3488062" y="1895719"/>
                  <a:pt x="3474293" y="1876288"/>
                  <a:pt x="3449433" y="1889681"/>
                </a:cubicBezTo>
                <a:cubicBezTo>
                  <a:pt x="3406553" y="1891629"/>
                  <a:pt x="3413217" y="1897797"/>
                  <a:pt x="3369766" y="1916653"/>
                </a:cubicBezTo>
                <a:cubicBezTo>
                  <a:pt x="3338805" y="1929531"/>
                  <a:pt x="3289487" y="1928617"/>
                  <a:pt x="3269672" y="1938036"/>
                </a:cubicBezTo>
                <a:lnTo>
                  <a:pt x="3224897" y="1943733"/>
                </a:lnTo>
                <a:cubicBezTo>
                  <a:pt x="3188693" y="1949271"/>
                  <a:pt x="3178540" y="1909145"/>
                  <a:pt x="3161463" y="1946591"/>
                </a:cubicBezTo>
                <a:lnTo>
                  <a:pt x="3112044" y="1935614"/>
                </a:lnTo>
                <a:lnTo>
                  <a:pt x="3069716" y="1930463"/>
                </a:lnTo>
                <a:cubicBezTo>
                  <a:pt x="3049937" y="1924285"/>
                  <a:pt x="3047816" y="1925644"/>
                  <a:pt x="3005773" y="1915878"/>
                </a:cubicBezTo>
                <a:cubicBezTo>
                  <a:pt x="2978838" y="1921092"/>
                  <a:pt x="2967972" y="1927319"/>
                  <a:pt x="2897201" y="1926772"/>
                </a:cubicBezTo>
                <a:lnTo>
                  <a:pt x="2783891" y="1931749"/>
                </a:lnTo>
                <a:cubicBezTo>
                  <a:pt x="2753098" y="1932794"/>
                  <a:pt x="2731621" y="1915151"/>
                  <a:pt x="2712447" y="1933044"/>
                </a:cubicBezTo>
                <a:cubicBezTo>
                  <a:pt x="2621923" y="1990472"/>
                  <a:pt x="2637976" y="1949546"/>
                  <a:pt x="2560151" y="1963609"/>
                </a:cubicBezTo>
                <a:cubicBezTo>
                  <a:pt x="2472084" y="1973456"/>
                  <a:pt x="2423631" y="1962133"/>
                  <a:pt x="2367221" y="1971884"/>
                </a:cubicBezTo>
                <a:cubicBezTo>
                  <a:pt x="2355331" y="1950582"/>
                  <a:pt x="2295649" y="1950006"/>
                  <a:pt x="2272130" y="1961162"/>
                </a:cubicBezTo>
                <a:cubicBezTo>
                  <a:pt x="2229336" y="1964326"/>
                  <a:pt x="2232627" y="1943953"/>
                  <a:pt x="2189404" y="1978172"/>
                </a:cubicBezTo>
                <a:cubicBezTo>
                  <a:pt x="2153824" y="1968017"/>
                  <a:pt x="2114605" y="1969166"/>
                  <a:pt x="2077704" y="1965002"/>
                </a:cubicBezTo>
                <a:cubicBezTo>
                  <a:pt x="2053064" y="1962036"/>
                  <a:pt x="2051584" y="1971011"/>
                  <a:pt x="2033299" y="1969042"/>
                </a:cubicBezTo>
                <a:cubicBezTo>
                  <a:pt x="2015014" y="1967073"/>
                  <a:pt x="1998956" y="1958903"/>
                  <a:pt x="1967996" y="1953187"/>
                </a:cubicBezTo>
                <a:cubicBezTo>
                  <a:pt x="1924117" y="1970917"/>
                  <a:pt x="1915668" y="1940297"/>
                  <a:pt x="1855805" y="1926082"/>
                </a:cubicBezTo>
                <a:cubicBezTo>
                  <a:pt x="1830663" y="1943732"/>
                  <a:pt x="1810564" y="1935694"/>
                  <a:pt x="1790957" y="1919460"/>
                </a:cubicBezTo>
                <a:cubicBezTo>
                  <a:pt x="1732588" y="1924884"/>
                  <a:pt x="1679506" y="1900619"/>
                  <a:pt x="1613978" y="1891581"/>
                </a:cubicBezTo>
                <a:cubicBezTo>
                  <a:pt x="1542961" y="1912227"/>
                  <a:pt x="1506863" y="1865666"/>
                  <a:pt x="1436831" y="1856201"/>
                </a:cubicBezTo>
                <a:cubicBezTo>
                  <a:pt x="1409149" y="1862955"/>
                  <a:pt x="1416370" y="1829853"/>
                  <a:pt x="1357365" y="1832140"/>
                </a:cubicBezTo>
                <a:cubicBezTo>
                  <a:pt x="1285880" y="1811785"/>
                  <a:pt x="1273193" y="1786872"/>
                  <a:pt x="1232341" y="1785942"/>
                </a:cubicBezTo>
                <a:cubicBezTo>
                  <a:pt x="1223903" y="1792798"/>
                  <a:pt x="1160576" y="1793911"/>
                  <a:pt x="1162595" y="1784330"/>
                </a:cubicBezTo>
                <a:cubicBezTo>
                  <a:pt x="1153167" y="1787110"/>
                  <a:pt x="1122206" y="1805077"/>
                  <a:pt x="1120257" y="1789615"/>
                </a:cubicBezTo>
                <a:cubicBezTo>
                  <a:pt x="1073149" y="1786750"/>
                  <a:pt x="1034361" y="1768718"/>
                  <a:pt x="991903" y="1786741"/>
                </a:cubicBezTo>
                <a:cubicBezTo>
                  <a:pt x="966383" y="1781126"/>
                  <a:pt x="949501" y="1800915"/>
                  <a:pt x="883960" y="1809389"/>
                </a:cubicBezTo>
                <a:cubicBezTo>
                  <a:pt x="836064" y="1808194"/>
                  <a:pt x="826980" y="1826610"/>
                  <a:pt x="766531" y="1805053"/>
                </a:cubicBezTo>
                <a:cubicBezTo>
                  <a:pt x="732778" y="1801141"/>
                  <a:pt x="694055" y="1787044"/>
                  <a:pt x="669779" y="1800537"/>
                </a:cubicBezTo>
                <a:cubicBezTo>
                  <a:pt x="645252" y="1794709"/>
                  <a:pt x="563495" y="1813232"/>
                  <a:pt x="523898" y="1811085"/>
                </a:cubicBezTo>
                <a:cubicBezTo>
                  <a:pt x="457555" y="1798530"/>
                  <a:pt x="395227" y="1824052"/>
                  <a:pt x="360251" y="1830735"/>
                </a:cubicBezTo>
                <a:cubicBezTo>
                  <a:pt x="313564" y="1825583"/>
                  <a:pt x="298281" y="1811622"/>
                  <a:pt x="255207" y="1818275"/>
                </a:cubicBezTo>
                <a:cubicBezTo>
                  <a:pt x="206572" y="1839769"/>
                  <a:pt x="160277" y="1836800"/>
                  <a:pt x="101803" y="1870647"/>
                </a:cubicBezTo>
                <a:cubicBezTo>
                  <a:pt x="85849" y="1910002"/>
                  <a:pt x="27997" y="1845258"/>
                  <a:pt x="25397" y="1888443"/>
                </a:cubicBezTo>
                <a:cubicBezTo>
                  <a:pt x="19096" y="1881154"/>
                  <a:pt x="11260" y="1878398"/>
                  <a:pt x="2370" y="1878311"/>
                </a:cubicBezTo>
                <a:lnTo>
                  <a:pt x="0" y="1878785"/>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re 1"/>
          <p:cNvSpPr>
            <a:spLocks noGrp="1"/>
          </p:cNvSpPr>
          <p:nvPr>
            <p:ph type="title"/>
          </p:nvPr>
        </p:nvSpPr>
        <p:spPr>
          <a:xfrm>
            <a:off x="1137034" y="609597"/>
            <a:ext cx="9392421" cy="1330841"/>
          </a:xfrm>
        </p:spPr>
        <p:txBody>
          <a:bodyPr>
            <a:normAutofit/>
          </a:bodyPr>
          <a:lstStyle/>
          <a:p>
            <a:r>
              <a:rPr lang="fr-FR"/>
              <a:t>Requirements </a:t>
            </a:r>
            <a:r>
              <a:rPr lang="fr-FR" dirty="0"/>
              <a:t>in practice</a:t>
            </a:r>
          </a:p>
        </p:txBody>
      </p:sp>
      <p:sp>
        <p:nvSpPr>
          <p:cNvPr id="3" name="Espace réservé du contenu 2"/>
          <p:cNvSpPr>
            <a:spLocks noGrp="1"/>
          </p:cNvSpPr>
          <p:nvPr>
            <p:ph idx="1"/>
          </p:nvPr>
        </p:nvSpPr>
        <p:spPr>
          <a:xfrm>
            <a:off x="1137034" y="2198362"/>
            <a:ext cx="4958966" cy="3917773"/>
          </a:xfrm>
        </p:spPr>
        <p:txBody>
          <a:bodyPr>
            <a:normAutofit/>
          </a:bodyPr>
          <a:lstStyle/>
          <a:p>
            <a:r>
              <a:rPr lang="fr-FR" sz="2000" dirty="0"/>
              <a:t>A user </a:t>
            </a:r>
            <a:r>
              <a:rPr lang="fr-FR" sz="2000" dirty="0" err="1"/>
              <a:t>describes</a:t>
            </a:r>
            <a:r>
              <a:rPr lang="fr-FR" sz="2000" dirty="0"/>
              <a:t> </a:t>
            </a:r>
            <a:r>
              <a:rPr lang="fr-FR" sz="2000" dirty="0" err="1"/>
              <a:t>his</a:t>
            </a:r>
            <a:r>
              <a:rPr lang="fr-FR" sz="2000" dirty="0"/>
              <a:t>/</a:t>
            </a:r>
            <a:r>
              <a:rPr lang="fr-FR" sz="2000" dirty="0" err="1"/>
              <a:t>her</a:t>
            </a:r>
            <a:r>
              <a:rPr lang="fr-FR" sz="2000" dirty="0"/>
              <a:t> </a:t>
            </a:r>
            <a:r>
              <a:rPr lang="fr-FR" sz="2000" dirty="0" err="1"/>
              <a:t>needs</a:t>
            </a:r>
            <a:r>
              <a:rPr lang="fr-FR" sz="2000" dirty="0"/>
              <a:t>, </a:t>
            </a:r>
            <a:r>
              <a:rPr lang="fr-FR" sz="2000" dirty="0" err="1"/>
              <a:t>requirements</a:t>
            </a:r>
            <a:r>
              <a:rPr lang="fr-FR" sz="2000" dirty="0"/>
              <a:t> </a:t>
            </a:r>
            <a:r>
              <a:rPr lang="fr-FR" sz="2000" dirty="0" err="1"/>
              <a:t>specification</a:t>
            </a:r>
            <a:r>
              <a:rPr lang="fr-FR" sz="2000" dirty="0"/>
              <a:t> to in a </a:t>
            </a:r>
            <a:r>
              <a:rPr lang="fr-FR" sz="2000" dirty="0" err="1"/>
              <a:t>specification</a:t>
            </a:r>
            <a:r>
              <a:rPr lang="fr-FR" sz="2000" dirty="0"/>
              <a:t> document</a:t>
            </a:r>
          </a:p>
          <a:p>
            <a:r>
              <a:rPr lang="fr-FR" sz="2000" dirty="0"/>
              <a:t>The software </a:t>
            </a:r>
            <a:r>
              <a:rPr lang="fr-FR" sz="2000" dirty="0" err="1"/>
              <a:t>developer</a:t>
            </a:r>
            <a:r>
              <a:rPr lang="fr-FR" sz="2000" dirty="0"/>
              <a:t> </a:t>
            </a:r>
            <a:r>
              <a:rPr lang="fr-FR" sz="2000" dirty="0" err="1"/>
              <a:t>take</a:t>
            </a:r>
            <a:r>
              <a:rPr lang="fr-FR" sz="2000" dirty="0"/>
              <a:t> the </a:t>
            </a:r>
            <a:r>
              <a:rPr lang="fr-FR" sz="2000" dirty="0" err="1"/>
              <a:t>specification</a:t>
            </a:r>
            <a:r>
              <a:rPr lang="fr-FR" sz="2000" dirty="0"/>
              <a:t> document and </a:t>
            </a:r>
            <a:r>
              <a:rPr lang="fr-FR" sz="2000" dirty="0" err="1"/>
              <a:t>produce</a:t>
            </a:r>
            <a:r>
              <a:rPr lang="fr-FR" sz="2000" dirty="0"/>
              <a:t> a </a:t>
            </a:r>
            <a:r>
              <a:rPr lang="fr-FR" sz="2000" dirty="0" err="1"/>
              <a:t>piece</a:t>
            </a:r>
            <a:r>
              <a:rPr lang="fr-FR" sz="2000" dirty="0"/>
              <a:t> of software </a:t>
            </a:r>
            <a:r>
              <a:rPr lang="fr-FR" sz="2000" dirty="0" err="1"/>
              <a:t>thet</a:t>
            </a:r>
            <a:r>
              <a:rPr lang="fr-FR" sz="2000" dirty="0"/>
              <a:t> </a:t>
            </a:r>
            <a:r>
              <a:rPr lang="fr-FR" sz="2000" dirty="0" err="1"/>
              <a:t>meet</a:t>
            </a:r>
            <a:r>
              <a:rPr lang="fr-FR" sz="2000" dirty="0"/>
              <a:t> </a:t>
            </a:r>
            <a:r>
              <a:rPr lang="fr-FR" sz="2000" dirty="0" err="1"/>
              <a:t>these</a:t>
            </a:r>
            <a:r>
              <a:rPr lang="fr-FR" sz="2000" dirty="0"/>
              <a:t> </a:t>
            </a:r>
            <a:r>
              <a:rPr lang="fr-FR" sz="2000" dirty="0" err="1"/>
              <a:t>needs</a:t>
            </a:r>
            <a:r>
              <a:rPr lang="fr-FR" sz="2000" dirty="0"/>
              <a:t> </a:t>
            </a:r>
            <a:r>
              <a:rPr lang="fr-FR" sz="2000" dirty="0" err="1"/>
              <a:t>perfectly</a:t>
            </a:r>
            <a:endParaRPr lang="fr-FR" sz="2000" dirty="0"/>
          </a:p>
          <a:p>
            <a:r>
              <a:rPr lang="fr-FR" sz="2000" dirty="0" err="1"/>
              <a:t>What</a:t>
            </a:r>
            <a:r>
              <a:rPr lang="fr-FR" sz="2000" dirty="0"/>
              <a:t> </a:t>
            </a:r>
            <a:r>
              <a:rPr lang="fr-FR" sz="2000" dirty="0" err="1"/>
              <a:t>could</a:t>
            </a:r>
            <a:r>
              <a:rPr lang="fr-FR" sz="2000" dirty="0"/>
              <a:t> go </a:t>
            </a:r>
            <a:r>
              <a:rPr lang="fr-FR" sz="2000" dirty="0" err="1"/>
              <a:t>wrong</a:t>
            </a:r>
            <a:r>
              <a:rPr lang="fr-FR" sz="2000" dirty="0"/>
              <a:t> ?</a:t>
            </a:r>
          </a:p>
        </p:txBody>
      </p:sp>
      <p:pic>
        <p:nvPicPr>
          <p:cNvPr id="4" name="Image 3"/>
          <p:cNvPicPr>
            <a:picLocks noChangeAspect="1"/>
          </p:cNvPicPr>
          <p:nvPr/>
        </p:nvPicPr>
        <p:blipFill>
          <a:blip r:embed="rId2"/>
          <a:stretch>
            <a:fillRect/>
          </a:stretch>
        </p:blipFill>
        <p:spPr>
          <a:xfrm>
            <a:off x="6719367" y="3302696"/>
            <a:ext cx="4788505" cy="1520350"/>
          </a:xfrm>
          <a:prstGeom prst="rect">
            <a:avLst/>
          </a:prstGeom>
        </p:spPr>
      </p:pic>
      <p:sp>
        <p:nvSpPr>
          <p:cNvPr id="16" name="Freeform: Shape 12">
            <a:extLst>
              <a:ext uri="{FF2B5EF4-FFF2-40B4-BE49-F238E27FC236}">
                <a16:creationId xmlns:a16="http://schemas.microsoft.com/office/drawing/2014/main" id="{9A0D773F-7A7D-4DBB-9DEA-86BB8B8F4B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5381624" y="6209414"/>
            <a:ext cx="6810375" cy="648586"/>
          </a:xfrm>
          <a:custGeom>
            <a:avLst/>
            <a:gdLst>
              <a:gd name="connsiteX0" fmla="*/ 0 w 10753706"/>
              <a:gd name="connsiteY0" fmla="*/ 0 h 1027260"/>
              <a:gd name="connsiteX1" fmla="*/ 10753706 w 10753706"/>
              <a:gd name="connsiteY1" fmla="*/ 0 h 1027260"/>
              <a:gd name="connsiteX2" fmla="*/ 10748809 w 10753706"/>
              <a:gd name="connsiteY2" fmla="*/ 2522 h 1027260"/>
              <a:gd name="connsiteX3" fmla="*/ 10725330 w 10753706"/>
              <a:gd name="connsiteY3" fmla="*/ 11977 h 1027260"/>
              <a:gd name="connsiteX4" fmla="*/ 10615423 w 10753706"/>
              <a:gd name="connsiteY4" fmla="*/ 52967 h 1027260"/>
              <a:gd name="connsiteX5" fmla="*/ 10533936 w 10753706"/>
              <a:gd name="connsiteY5" fmla="*/ 53095 h 1027260"/>
              <a:gd name="connsiteX6" fmla="*/ 10466876 w 10753706"/>
              <a:gd name="connsiteY6" fmla="*/ 45180 h 1027260"/>
              <a:gd name="connsiteX7" fmla="*/ 10355090 w 10753706"/>
              <a:gd name="connsiteY7" fmla="*/ 89741 h 1027260"/>
              <a:gd name="connsiteX8" fmla="*/ 10087145 w 10753706"/>
              <a:gd name="connsiteY8" fmla="*/ 66115 h 1027260"/>
              <a:gd name="connsiteX9" fmla="*/ 10015902 w 10753706"/>
              <a:gd name="connsiteY9" fmla="*/ 76178 h 1027260"/>
              <a:gd name="connsiteX10" fmla="*/ 9806005 w 10753706"/>
              <a:gd name="connsiteY10" fmla="*/ 102435 h 1027260"/>
              <a:gd name="connsiteX11" fmla="*/ 9602583 w 10753706"/>
              <a:gd name="connsiteY11" fmla="*/ 179170 h 1027260"/>
              <a:gd name="connsiteX12" fmla="*/ 9469719 w 10753706"/>
              <a:gd name="connsiteY12" fmla="*/ 174721 h 1027260"/>
              <a:gd name="connsiteX13" fmla="*/ 9408692 w 10753706"/>
              <a:gd name="connsiteY13" fmla="*/ 189513 h 1027260"/>
              <a:gd name="connsiteX14" fmla="*/ 9364151 w 10753706"/>
              <a:gd name="connsiteY14" fmla="*/ 194072 h 1027260"/>
              <a:gd name="connsiteX15" fmla="*/ 9337751 w 10753706"/>
              <a:gd name="connsiteY15" fmla="*/ 197579 h 1027260"/>
              <a:gd name="connsiteX16" fmla="*/ 9297166 w 10753706"/>
              <a:gd name="connsiteY16" fmla="*/ 216558 h 1027260"/>
              <a:gd name="connsiteX17" fmla="*/ 9123859 w 10753706"/>
              <a:gd name="connsiteY17" fmla="*/ 237356 h 1027260"/>
              <a:gd name="connsiteX18" fmla="*/ 8950741 w 10753706"/>
              <a:gd name="connsiteY18" fmla="*/ 238020 h 1027260"/>
              <a:gd name="connsiteX19" fmla="*/ 8718236 w 10753706"/>
              <a:gd name="connsiteY19" fmla="*/ 303148 h 1027260"/>
              <a:gd name="connsiteX20" fmla="*/ 8694011 w 10753706"/>
              <a:gd name="connsiteY20" fmla="*/ 308812 h 1027260"/>
              <a:gd name="connsiteX21" fmla="*/ 8611976 w 10753706"/>
              <a:gd name="connsiteY21" fmla="*/ 324819 h 1027260"/>
              <a:gd name="connsiteX22" fmla="*/ 8562074 w 10753706"/>
              <a:gd name="connsiteY22" fmla="*/ 337971 h 1027260"/>
              <a:gd name="connsiteX23" fmla="*/ 8501724 w 10753706"/>
              <a:gd name="connsiteY23" fmla="*/ 360865 h 1027260"/>
              <a:gd name="connsiteX24" fmla="*/ 8504489 w 10753706"/>
              <a:gd name="connsiteY24" fmla="*/ 364790 h 1027260"/>
              <a:gd name="connsiteX25" fmla="*/ 8492774 w 10753706"/>
              <a:gd name="connsiteY25" fmla="*/ 366181 h 1027260"/>
              <a:gd name="connsiteX26" fmla="*/ 8466405 w 10753706"/>
              <a:gd name="connsiteY26" fmla="*/ 368724 h 1027260"/>
              <a:gd name="connsiteX27" fmla="*/ 8427069 w 10753706"/>
              <a:gd name="connsiteY27" fmla="*/ 387211 h 1027260"/>
              <a:gd name="connsiteX28" fmla="*/ 8387766 w 10753706"/>
              <a:gd name="connsiteY28" fmla="*/ 377161 h 1027260"/>
              <a:gd name="connsiteX29" fmla="*/ 8315874 w 10753706"/>
              <a:gd name="connsiteY29" fmla="*/ 395527 h 1027260"/>
              <a:gd name="connsiteX30" fmla="*/ 8274474 w 10753706"/>
              <a:gd name="connsiteY30" fmla="*/ 405112 h 1027260"/>
              <a:gd name="connsiteX31" fmla="*/ 8234664 w 10753706"/>
              <a:gd name="connsiteY31" fmla="*/ 410219 h 1027260"/>
              <a:gd name="connsiteX32" fmla="*/ 8211268 w 10753706"/>
              <a:gd name="connsiteY32" fmla="*/ 416791 h 1027260"/>
              <a:gd name="connsiteX33" fmla="*/ 8188615 w 10753706"/>
              <a:gd name="connsiteY33" fmla="*/ 421755 h 1027260"/>
              <a:gd name="connsiteX34" fmla="*/ 8179981 w 10753706"/>
              <a:gd name="connsiteY34" fmla="*/ 420402 h 1027260"/>
              <a:gd name="connsiteX35" fmla="*/ 8179307 w 10753706"/>
              <a:gd name="connsiteY35" fmla="*/ 422516 h 1027260"/>
              <a:gd name="connsiteX36" fmla="*/ 8147929 w 10753706"/>
              <a:gd name="connsiteY36" fmla="*/ 450302 h 1027260"/>
              <a:gd name="connsiteX37" fmla="*/ 8089136 w 10753706"/>
              <a:gd name="connsiteY37" fmla="*/ 465283 h 1027260"/>
              <a:gd name="connsiteX38" fmla="*/ 8049973 w 10753706"/>
              <a:gd name="connsiteY38" fmla="*/ 454121 h 1027260"/>
              <a:gd name="connsiteX39" fmla="*/ 7965913 w 10753706"/>
              <a:gd name="connsiteY39" fmla="*/ 464415 h 1027260"/>
              <a:gd name="connsiteX40" fmla="*/ 7945093 w 10753706"/>
              <a:gd name="connsiteY40" fmla="*/ 464798 h 1027260"/>
              <a:gd name="connsiteX41" fmla="*/ 7935335 w 10753706"/>
              <a:gd name="connsiteY41" fmla="*/ 462442 h 1027260"/>
              <a:gd name="connsiteX42" fmla="*/ 7904779 w 10753706"/>
              <a:gd name="connsiteY42" fmla="*/ 471429 h 1027260"/>
              <a:gd name="connsiteX43" fmla="*/ 7855604 w 10753706"/>
              <a:gd name="connsiteY43" fmla="*/ 480199 h 1027260"/>
              <a:gd name="connsiteX44" fmla="*/ 7832630 w 10753706"/>
              <a:gd name="connsiteY44" fmla="*/ 485371 h 1027260"/>
              <a:gd name="connsiteX45" fmla="*/ 7812438 w 10753706"/>
              <a:gd name="connsiteY45" fmla="*/ 485391 h 1027260"/>
              <a:gd name="connsiteX46" fmla="*/ 7701399 w 10753706"/>
              <a:gd name="connsiteY46" fmla="*/ 495197 h 1027260"/>
              <a:gd name="connsiteX47" fmla="*/ 7674778 w 10753706"/>
              <a:gd name="connsiteY47" fmla="*/ 494723 h 1027260"/>
              <a:gd name="connsiteX48" fmla="*/ 7660445 w 10753706"/>
              <a:gd name="connsiteY48" fmla="*/ 490194 h 1027260"/>
              <a:gd name="connsiteX49" fmla="*/ 7651781 w 10753706"/>
              <a:gd name="connsiteY49" fmla="*/ 493084 h 1027260"/>
              <a:gd name="connsiteX50" fmla="*/ 7584807 w 10753706"/>
              <a:gd name="connsiteY50" fmla="*/ 499490 h 1027260"/>
              <a:gd name="connsiteX51" fmla="*/ 7541324 w 10753706"/>
              <a:gd name="connsiteY51" fmla="*/ 504184 h 1027260"/>
              <a:gd name="connsiteX52" fmla="*/ 7541756 w 10753706"/>
              <a:gd name="connsiteY52" fmla="*/ 512184 h 1027260"/>
              <a:gd name="connsiteX53" fmla="*/ 7503906 w 10753706"/>
              <a:gd name="connsiteY53" fmla="*/ 518551 h 1027260"/>
              <a:gd name="connsiteX54" fmla="*/ 7460411 w 10753706"/>
              <a:gd name="connsiteY54" fmla="*/ 517415 h 1027260"/>
              <a:gd name="connsiteX55" fmla="*/ 7460116 w 10753706"/>
              <a:gd name="connsiteY55" fmla="*/ 517548 h 1027260"/>
              <a:gd name="connsiteX56" fmla="*/ 7297810 w 10753706"/>
              <a:gd name="connsiteY56" fmla="*/ 563947 h 1027260"/>
              <a:gd name="connsiteX57" fmla="*/ 6946388 w 10753706"/>
              <a:gd name="connsiteY57" fmla="*/ 665244 h 1027260"/>
              <a:gd name="connsiteX58" fmla="*/ 6741704 w 10753706"/>
              <a:gd name="connsiteY58" fmla="*/ 679365 h 1027260"/>
              <a:gd name="connsiteX59" fmla="*/ 6624680 w 10753706"/>
              <a:gd name="connsiteY59" fmla="*/ 677674 h 1027260"/>
              <a:gd name="connsiteX60" fmla="*/ 6605700 w 10753706"/>
              <a:gd name="connsiteY60" fmla="*/ 683566 h 1027260"/>
              <a:gd name="connsiteX61" fmla="*/ 6576922 w 10753706"/>
              <a:gd name="connsiteY61" fmla="*/ 683030 h 1027260"/>
              <a:gd name="connsiteX62" fmla="*/ 6405123 w 10753706"/>
              <a:gd name="connsiteY62" fmla="*/ 721946 h 1027260"/>
              <a:gd name="connsiteX63" fmla="*/ 6368938 w 10753706"/>
              <a:gd name="connsiteY63" fmla="*/ 717341 h 1027260"/>
              <a:gd name="connsiteX64" fmla="*/ 6295102 w 10753706"/>
              <a:gd name="connsiteY64" fmla="*/ 729508 h 1027260"/>
              <a:gd name="connsiteX65" fmla="*/ 6202084 w 10753706"/>
              <a:gd name="connsiteY65" fmla="*/ 767091 h 1027260"/>
              <a:gd name="connsiteX66" fmla="*/ 6067157 w 10753706"/>
              <a:gd name="connsiteY66" fmla="*/ 790339 h 1027260"/>
              <a:gd name="connsiteX67" fmla="*/ 6061443 w 10753706"/>
              <a:gd name="connsiteY67" fmla="*/ 796151 h 1027260"/>
              <a:gd name="connsiteX68" fmla="*/ 6051406 w 10753706"/>
              <a:gd name="connsiteY68" fmla="*/ 800684 h 1027260"/>
              <a:gd name="connsiteX69" fmla="*/ 6049097 w 10753706"/>
              <a:gd name="connsiteY69" fmla="*/ 800636 h 1027260"/>
              <a:gd name="connsiteX70" fmla="*/ 6034222 w 10753706"/>
              <a:gd name="connsiteY70" fmla="*/ 804110 h 1027260"/>
              <a:gd name="connsiteX71" fmla="*/ 6033121 w 10753706"/>
              <a:gd name="connsiteY71" fmla="*/ 806078 h 1027260"/>
              <a:gd name="connsiteX72" fmla="*/ 6023593 w 10753706"/>
              <a:gd name="connsiteY72" fmla="*/ 808842 h 1027260"/>
              <a:gd name="connsiteX73" fmla="*/ 6006639 w 10753706"/>
              <a:gd name="connsiteY73" fmla="*/ 815304 h 1027260"/>
              <a:gd name="connsiteX74" fmla="*/ 6001762 w 10753706"/>
              <a:gd name="connsiteY74" fmla="*/ 815557 h 1027260"/>
              <a:gd name="connsiteX75" fmla="*/ 5973534 w 10753706"/>
              <a:gd name="connsiteY75" fmla="*/ 823815 h 1027260"/>
              <a:gd name="connsiteX76" fmla="*/ 5972336 w 10753706"/>
              <a:gd name="connsiteY76" fmla="*/ 823476 h 1027260"/>
              <a:gd name="connsiteX77" fmla="*/ 5960841 w 10753706"/>
              <a:gd name="connsiteY77" fmla="*/ 823819 h 1027260"/>
              <a:gd name="connsiteX78" fmla="*/ 5940719 w 10753706"/>
              <a:gd name="connsiteY78" fmla="*/ 825514 h 1027260"/>
              <a:gd name="connsiteX79" fmla="*/ 5884298 w 10753706"/>
              <a:gd name="connsiteY79" fmla="*/ 823806 h 1027260"/>
              <a:gd name="connsiteX80" fmla="*/ 5854779 w 10753706"/>
              <a:gd name="connsiteY80" fmla="*/ 832365 h 1027260"/>
              <a:gd name="connsiteX81" fmla="*/ 5848382 w 10753706"/>
              <a:gd name="connsiteY81" fmla="*/ 833844 h 1027260"/>
              <a:gd name="connsiteX82" fmla="*/ 5848066 w 10753706"/>
              <a:gd name="connsiteY82" fmla="*/ 833772 h 1027260"/>
              <a:gd name="connsiteX83" fmla="*/ 5840944 w 10753706"/>
              <a:gd name="connsiteY83" fmla="*/ 835132 h 1027260"/>
              <a:gd name="connsiteX84" fmla="*/ 5836719 w 10753706"/>
              <a:gd name="connsiteY84" fmla="*/ 836539 h 1027260"/>
              <a:gd name="connsiteX85" fmla="*/ 5824311 w 10753706"/>
              <a:gd name="connsiteY85" fmla="*/ 839408 h 1027260"/>
              <a:gd name="connsiteX86" fmla="*/ 5818788 w 10753706"/>
              <a:gd name="connsiteY86" fmla="*/ 839727 h 1027260"/>
              <a:gd name="connsiteX87" fmla="*/ 5763953 w 10753706"/>
              <a:gd name="connsiteY87" fmla="*/ 834282 h 1027260"/>
              <a:gd name="connsiteX88" fmla="*/ 5667748 w 10753706"/>
              <a:gd name="connsiteY88" fmla="*/ 840211 h 1027260"/>
              <a:gd name="connsiteX89" fmla="*/ 5573108 w 10753706"/>
              <a:gd name="connsiteY89" fmla="*/ 847611 h 1027260"/>
              <a:gd name="connsiteX90" fmla="*/ 5539137 w 10753706"/>
              <a:gd name="connsiteY90" fmla="*/ 851033 h 1027260"/>
              <a:gd name="connsiteX91" fmla="*/ 5510651 w 10753706"/>
              <a:gd name="connsiteY91" fmla="*/ 844215 h 1027260"/>
              <a:gd name="connsiteX92" fmla="*/ 5457331 w 10753706"/>
              <a:gd name="connsiteY92" fmla="*/ 839159 h 1027260"/>
              <a:gd name="connsiteX93" fmla="*/ 5410613 w 10753706"/>
              <a:gd name="connsiteY93" fmla="*/ 834358 h 1027260"/>
              <a:gd name="connsiteX94" fmla="*/ 5370040 w 10753706"/>
              <a:gd name="connsiteY94" fmla="*/ 862127 h 1027260"/>
              <a:gd name="connsiteX95" fmla="*/ 5318778 w 10753706"/>
              <a:gd name="connsiteY95" fmla="*/ 855310 h 1027260"/>
              <a:gd name="connsiteX96" fmla="*/ 5298645 w 10753706"/>
              <a:gd name="connsiteY96" fmla="*/ 855171 h 1027260"/>
              <a:gd name="connsiteX97" fmla="*/ 5253828 w 10753706"/>
              <a:gd name="connsiteY97" fmla="*/ 859670 h 1027260"/>
              <a:gd name="connsiteX98" fmla="*/ 5216955 w 10753706"/>
              <a:gd name="connsiteY98" fmla="*/ 866245 h 1027260"/>
              <a:gd name="connsiteX99" fmla="*/ 5214344 w 10753706"/>
              <a:gd name="connsiteY99" fmla="*/ 868102 h 1027260"/>
              <a:gd name="connsiteX100" fmla="*/ 5195561 w 10753706"/>
              <a:gd name="connsiteY100" fmla="*/ 869949 h 1027260"/>
              <a:gd name="connsiteX101" fmla="*/ 5182555 w 10753706"/>
              <a:gd name="connsiteY101" fmla="*/ 873542 h 1027260"/>
              <a:gd name="connsiteX102" fmla="*/ 5172552 w 10753706"/>
              <a:gd name="connsiteY102" fmla="*/ 878801 h 1027260"/>
              <a:gd name="connsiteX103" fmla="*/ 5027993 w 10753706"/>
              <a:gd name="connsiteY103" fmla="*/ 889666 h 1027260"/>
              <a:gd name="connsiteX104" fmla="*/ 4939844 w 10753706"/>
              <a:gd name="connsiteY104" fmla="*/ 934802 h 1027260"/>
              <a:gd name="connsiteX105" fmla="*/ 4792576 w 10753706"/>
              <a:gd name="connsiteY105" fmla="*/ 934820 h 1027260"/>
              <a:gd name="connsiteX106" fmla="*/ 4602423 w 10753706"/>
              <a:gd name="connsiteY106" fmla="*/ 958063 h 1027260"/>
              <a:gd name="connsiteX107" fmla="*/ 4290656 w 10753706"/>
              <a:gd name="connsiteY107" fmla="*/ 969152 h 1027260"/>
              <a:gd name="connsiteX108" fmla="*/ 3952334 w 10753706"/>
              <a:gd name="connsiteY108" fmla="*/ 954043 h 1027260"/>
              <a:gd name="connsiteX109" fmla="*/ 3858560 w 10753706"/>
              <a:gd name="connsiteY109" fmla="*/ 948781 h 1027260"/>
              <a:gd name="connsiteX110" fmla="*/ 3846597 w 10753706"/>
              <a:gd name="connsiteY110" fmla="*/ 948382 h 1027260"/>
              <a:gd name="connsiteX111" fmla="*/ 3736044 w 10753706"/>
              <a:gd name="connsiteY111" fmla="*/ 947759 h 1027260"/>
              <a:gd name="connsiteX112" fmla="*/ 3713136 w 10753706"/>
              <a:gd name="connsiteY112" fmla="*/ 946963 h 1027260"/>
              <a:gd name="connsiteX113" fmla="*/ 3695939 w 10753706"/>
              <a:gd name="connsiteY113" fmla="*/ 943639 h 1027260"/>
              <a:gd name="connsiteX114" fmla="*/ 3694125 w 10753706"/>
              <a:gd name="connsiteY114" fmla="*/ 940567 h 1027260"/>
              <a:gd name="connsiteX115" fmla="*/ 3681925 w 10753706"/>
              <a:gd name="connsiteY115" fmla="*/ 939706 h 1027260"/>
              <a:gd name="connsiteX116" fmla="*/ 3679204 w 10753706"/>
              <a:gd name="connsiteY116" fmla="*/ 938926 h 1027260"/>
              <a:gd name="connsiteX117" fmla="*/ 3615656 w 10753706"/>
              <a:gd name="connsiteY117" fmla="*/ 940320 h 1027260"/>
              <a:gd name="connsiteX118" fmla="*/ 3567983 w 10753706"/>
              <a:gd name="connsiteY118" fmla="*/ 935596 h 1027260"/>
              <a:gd name="connsiteX119" fmla="*/ 3422423 w 10753706"/>
              <a:gd name="connsiteY119" fmla="*/ 932129 h 1027260"/>
              <a:gd name="connsiteX120" fmla="*/ 3310925 w 10753706"/>
              <a:gd name="connsiteY120" fmla="*/ 911072 h 1027260"/>
              <a:gd name="connsiteX121" fmla="*/ 3139421 w 10753706"/>
              <a:gd name="connsiteY121" fmla="*/ 934151 h 1027260"/>
              <a:gd name="connsiteX122" fmla="*/ 2996922 w 10753706"/>
              <a:gd name="connsiteY122" fmla="*/ 927537 h 1027260"/>
              <a:gd name="connsiteX123" fmla="*/ 2982785 w 10753706"/>
              <a:gd name="connsiteY123" fmla="*/ 931453 h 1027260"/>
              <a:gd name="connsiteX124" fmla="*/ 2967478 w 10753706"/>
              <a:gd name="connsiteY124" fmla="*/ 933397 h 1027260"/>
              <a:gd name="connsiteX125" fmla="*/ 2948552 w 10753706"/>
              <a:gd name="connsiteY125" fmla="*/ 932961 h 1027260"/>
              <a:gd name="connsiteX126" fmla="*/ 2944404 w 10753706"/>
              <a:gd name="connsiteY126" fmla="*/ 934452 h 1027260"/>
              <a:gd name="connsiteX127" fmla="*/ 2908608 w 10753706"/>
              <a:gd name="connsiteY127" fmla="*/ 937205 h 1027260"/>
              <a:gd name="connsiteX128" fmla="*/ 2904443 w 10753706"/>
              <a:gd name="connsiteY128" fmla="*/ 936455 h 1027260"/>
              <a:gd name="connsiteX129" fmla="*/ 2868935 w 10753706"/>
              <a:gd name="connsiteY129" fmla="*/ 938022 h 1027260"/>
              <a:gd name="connsiteX130" fmla="*/ 2868586 w 10753706"/>
              <a:gd name="connsiteY130" fmla="*/ 937487 h 1027260"/>
              <a:gd name="connsiteX131" fmla="*/ 2859191 w 10753706"/>
              <a:gd name="connsiteY131" fmla="*/ 935503 h 1027260"/>
              <a:gd name="connsiteX132" fmla="*/ 2840915 w 10753706"/>
              <a:gd name="connsiteY132" fmla="*/ 932977 h 1027260"/>
              <a:gd name="connsiteX133" fmla="*/ 2763509 w 10753706"/>
              <a:gd name="connsiteY133" fmla="*/ 921850 h 1027260"/>
              <a:gd name="connsiteX134" fmla="*/ 2756121 w 10753706"/>
              <a:gd name="connsiteY134" fmla="*/ 921864 h 1027260"/>
              <a:gd name="connsiteX135" fmla="*/ 2755998 w 10753706"/>
              <a:gd name="connsiteY135" fmla="*/ 921739 h 1027260"/>
              <a:gd name="connsiteX136" fmla="*/ 2748255 w 10753706"/>
              <a:gd name="connsiteY136" fmla="*/ 921505 h 1027260"/>
              <a:gd name="connsiteX137" fmla="*/ 2694601 w 10753706"/>
              <a:gd name="connsiteY137" fmla="*/ 915575 h 1027260"/>
              <a:gd name="connsiteX138" fmla="*/ 2635357 w 10753706"/>
              <a:gd name="connsiteY138" fmla="*/ 910976 h 1027260"/>
              <a:gd name="connsiteX139" fmla="*/ 2601047 w 10753706"/>
              <a:gd name="connsiteY139" fmla="*/ 910263 h 1027260"/>
              <a:gd name="connsiteX140" fmla="*/ 2507482 w 10753706"/>
              <a:gd name="connsiteY140" fmla="*/ 906211 h 1027260"/>
              <a:gd name="connsiteX141" fmla="*/ 2413884 w 10753706"/>
              <a:gd name="connsiteY141" fmla="*/ 900545 h 1027260"/>
              <a:gd name="connsiteX142" fmla="*/ 2368912 w 10753706"/>
              <a:gd name="connsiteY142" fmla="*/ 888755 h 1027260"/>
              <a:gd name="connsiteX143" fmla="*/ 2349490 w 10753706"/>
              <a:gd name="connsiteY143" fmla="*/ 889719 h 1027260"/>
              <a:gd name="connsiteX144" fmla="*/ 2344290 w 10753706"/>
              <a:gd name="connsiteY144" fmla="*/ 890584 h 1027260"/>
              <a:gd name="connsiteX145" fmla="*/ 2336488 w 10753706"/>
              <a:gd name="connsiteY145" fmla="*/ 891058 h 1027260"/>
              <a:gd name="connsiteX146" fmla="*/ 2329015 w 10753706"/>
              <a:gd name="connsiteY146" fmla="*/ 891627 h 1027260"/>
              <a:gd name="connsiteX147" fmla="*/ 2293898 w 10753706"/>
              <a:gd name="connsiteY147" fmla="*/ 896431 h 1027260"/>
              <a:gd name="connsiteX148" fmla="*/ 2243927 w 10753706"/>
              <a:gd name="connsiteY148" fmla="*/ 888076 h 1027260"/>
              <a:gd name="connsiteX149" fmla="*/ 2223920 w 10753706"/>
              <a:gd name="connsiteY149" fmla="*/ 887331 h 1027260"/>
              <a:gd name="connsiteX150" fmla="*/ 2213081 w 10753706"/>
              <a:gd name="connsiteY150" fmla="*/ 886302 h 1027260"/>
              <a:gd name="connsiteX151" fmla="*/ 2212307 w 10753706"/>
              <a:gd name="connsiteY151" fmla="*/ 885829 h 1027260"/>
              <a:gd name="connsiteX152" fmla="*/ 2152321 w 10753706"/>
              <a:gd name="connsiteY152" fmla="*/ 894418 h 1027260"/>
              <a:gd name="connsiteX153" fmla="*/ 2140985 w 10753706"/>
              <a:gd name="connsiteY153" fmla="*/ 895968 h 1027260"/>
              <a:gd name="connsiteX154" fmla="*/ 2121210 w 10753706"/>
              <a:gd name="connsiteY154" fmla="*/ 899354 h 1027260"/>
              <a:gd name="connsiteX155" fmla="*/ 2119146 w 10753706"/>
              <a:gd name="connsiteY155" fmla="*/ 899033 h 1027260"/>
              <a:gd name="connsiteX156" fmla="*/ 2105666 w 10753706"/>
              <a:gd name="connsiteY156" fmla="*/ 902240 h 1027260"/>
              <a:gd name="connsiteX157" fmla="*/ 2094924 w 10753706"/>
              <a:gd name="connsiteY157" fmla="*/ 907203 h 1027260"/>
              <a:gd name="connsiteX158" fmla="*/ 1949478 w 10753706"/>
              <a:gd name="connsiteY158" fmla="*/ 913748 h 1027260"/>
              <a:gd name="connsiteX159" fmla="*/ 1749684 w 10753706"/>
              <a:gd name="connsiteY159" fmla="*/ 942223 h 1027260"/>
              <a:gd name="connsiteX160" fmla="*/ 1585576 w 10753706"/>
              <a:gd name="connsiteY160" fmla="*/ 954170 h 1027260"/>
              <a:gd name="connsiteX161" fmla="*/ 1476250 w 10753706"/>
              <a:gd name="connsiteY161" fmla="*/ 950653 h 1027260"/>
              <a:gd name="connsiteX162" fmla="*/ 1433927 w 10753706"/>
              <a:gd name="connsiteY162" fmla="*/ 959926 h 1027260"/>
              <a:gd name="connsiteX163" fmla="*/ 1414893 w 10753706"/>
              <a:gd name="connsiteY163" fmla="*/ 957671 h 1027260"/>
              <a:gd name="connsiteX164" fmla="*/ 1411585 w 10753706"/>
              <a:gd name="connsiteY164" fmla="*/ 957179 h 1027260"/>
              <a:gd name="connsiteX165" fmla="*/ 1398896 w 10753706"/>
              <a:gd name="connsiteY165" fmla="*/ 957460 h 1027260"/>
              <a:gd name="connsiteX166" fmla="*/ 1394632 w 10753706"/>
              <a:gd name="connsiteY166" fmla="*/ 954725 h 1027260"/>
              <a:gd name="connsiteX167" fmla="*/ 1375043 w 10753706"/>
              <a:gd name="connsiteY167" fmla="*/ 953132 h 1027260"/>
              <a:gd name="connsiteX168" fmla="*/ 1351876 w 10753706"/>
              <a:gd name="connsiteY168" fmla="*/ 954436 h 1027260"/>
              <a:gd name="connsiteX169" fmla="*/ 1242676 w 10753706"/>
              <a:gd name="connsiteY169" fmla="*/ 963767 h 1027260"/>
              <a:gd name="connsiteX170" fmla="*/ 1205993 w 10753706"/>
              <a:gd name="connsiteY170" fmla="*/ 974080 h 1027260"/>
              <a:gd name="connsiteX171" fmla="*/ 1052221 w 10753706"/>
              <a:gd name="connsiteY171" fmla="*/ 963954 h 1027260"/>
              <a:gd name="connsiteX172" fmla="*/ 968270 w 10753706"/>
              <a:gd name="connsiteY172" fmla="*/ 964761 h 1027260"/>
              <a:gd name="connsiteX173" fmla="*/ 874493 w 10753706"/>
              <a:gd name="connsiteY173" fmla="*/ 998122 h 1027260"/>
              <a:gd name="connsiteX174" fmla="*/ 814411 w 10753706"/>
              <a:gd name="connsiteY174" fmla="*/ 1007391 h 1027260"/>
              <a:gd name="connsiteX175" fmla="*/ 688604 w 10753706"/>
              <a:gd name="connsiteY175" fmla="*/ 1015631 h 1027260"/>
              <a:gd name="connsiteX176" fmla="*/ 618171 w 10753706"/>
              <a:gd name="connsiteY176" fmla="*/ 1027260 h 1027260"/>
              <a:gd name="connsiteX177" fmla="*/ 570379 w 10753706"/>
              <a:gd name="connsiteY177" fmla="*/ 1023487 h 1027260"/>
              <a:gd name="connsiteX178" fmla="*/ 482519 w 10753706"/>
              <a:gd name="connsiteY178" fmla="*/ 1002108 h 1027260"/>
              <a:gd name="connsiteX179" fmla="*/ 475319 w 10753706"/>
              <a:gd name="connsiteY179" fmla="*/ 1009922 h 1027260"/>
              <a:gd name="connsiteX180" fmla="*/ 431104 w 10753706"/>
              <a:gd name="connsiteY180" fmla="*/ 1009317 h 1027260"/>
              <a:gd name="connsiteX181" fmla="*/ 363782 w 10753706"/>
              <a:gd name="connsiteY181" fmla="*/ 1007585 h 1027260"/>
              <a:gd name="connsiteX182" fmla="*/ 325533 w 10753706"/>
              <a:gd name="connsiteY182" fmla="*/ 1008502 h 1027260"/>
              <a:gd name="connsiteX183" fmla="*/ 220429 w 10753706"/>
              <a:gd name="connsiteY183" fmla="*/ 1008927 h 1027260"/>
              <a:gd name="connsiteX184" fmla="*/ 114676 w 10753706"/>
              <a:gd name="connsiteY184" fmla="*/ 1007765 h 1027260"/>
              <a:gd name="connsiteX185" fmla="*/ 13470 w 10753706"/>
              <a:gd name="connsiteY185" fmla="*/ 998544 h 1027260"/>
              <a:gd name="connsiteX186" fmla="*/ 0 w 10753706"/>
              <a:gd name="connsiteY186" fmla="*/ 997355 h 1027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Lst>
            <a:rect l="l" t="t" r="r" b="b"/>
            <a:pathLst>
              <a:path w="10753706" h="1027260">
                <a:moveTo>
                  <a:pt x="0" y="0"/>
                </a:moveTo>
                <a:lnTo>
                  <a:pt x="10753706" y="0"/>
                </a:lnTo>
                <a:lnTo>
                  <a:pt x="10748809" y="2522"/>
                </a:lnTo>
                <a:cubicBezTo>
                  <a:pt x="10744031" y="4644"/>
                  <a:pt x="10737551" y="7204"/>
                  <a:pt x="10725330" y="11977"/>
                </a:cubicBezTo>
                <a:cubicBezTo>
                  <a:pt x="10700888" y="21523"/>
                  <a:pt x="10652058" y="39304"/>
                  <a:pt x="10615423" y="52967"/>
                </a:cubicBezTo>
                <a:cubicBezTo>
                  <a:pt x="10598524" y="49017"/>
                  <a:pt x="10550674" y="61360"/>
                  <a:pt x="10533936" y="53095"/>
                </a:cubicBezTo>
                <a:cubicBezTo>
                  <a:pt x="10519435" y="55674"/>
                  <a:pt x="10480156" y="49393"/>
                  <a:pt x="10466876" y="45180"/>
                </a:cubicBezTo>
                <a:cubicBezTo>
                  <a:pt x="10443145" y="68059"/>
                  <a:pt x="10382269" y="71294"/>
                  <a:pt x="10355090" y="89741"/>
                </a:cubicBezTo>
                <a:cubicBezTo>
                  <a:pt x="10286222" y="95376"/>
                  <a:pt x="10146285" y="63529"/>
                  <a:pt x="10087145" y="66115"/>
                </a:cubicBezTo>
                <a:cubicBezTo>
                  <a:pt x="10067575" y="79584"/>
                  <a:pt x="10043111" y="68921"/>
                  <a:pt x="10015902" y="76178"/>
                </a:cubicBezTo>
                <a:cubicBezTo>
                  <a:pt x="9952302" y="84628"/>
                  <a:pt x="9893286" y="103337"/>
                  <a:pt x="9806005" y="102435"/>
                </a:cubicBezTo>
                <a:cubicBezTo>
                  <a:pt x="9782247" y="141133"/>
                  <a:pt x="9674787" y="151643"/>
                  <a:pt x="9602583" y="179170"/>
                </a:cubicBezTo>
                <a:cubicBezTo>
                  <a:pt x="9557658" y="187584"/>
                  <a:pt x="9478290" y="154235"/>
                  <a:pt x="9469719" y="174721"/>
                </a:cubicBezTo>
                <a:cubicBezTo>
                  <a:pt x="9443779" y="165070"/>
                  <a:pt x="9431317" y="185692"/>
                  <a:pt x="9408692" y="189513"/>
                </a:cubicBezTo>
                <a:cubicBezTo>
                  <a:pt x="9387154" y="183843"/>
                  <a:pt x="9380475" y="191089"/>
                  <a:pt x="9364151" y="194072"/>
                </a:cubicBezTo>
                <a:cubicBezTo>
                  <a:pt x="9354686" y="190222"/>
                  <a:pt x="9340485" y="191782"/>
                  <a:pt x="9337751" y="197579"/>
                </a:cubicBezTo>
                <a:cubicBezTo>
                  <a:pt x="9349566" y="209270"/>
                  <a:pt x="9297468" y="207714"/>
                  <a:pt x="9297166" y="216558"/>
                </a:cubicBezTo>
                <a:cubicBezTo>
                  <a:pt x="9269057" y="220999"/>
                  <a:pt x="9139630" y="221783"/>
                  <a:pt x="9123859" y="237356"/>
                </a:cubicBezTo>
                <a:cubicBezTo>
                  <a:pt x="9068176" y="249209"/>
                  <a:pt x="8975349" y="235349"/>
                  <a:pt x="8950741" y="238020"/>
                </a:cubicBezTo>
                <a:cubicBezTo>
                  <a:pt x="8916265" y="215428"/>
                  <a:pt x="8822808" y="292026"/>
                  <a:pt x="8718236" y="303148"/>
                </a:cubicBezTo>
                <a:cubicBezTo>
                  <a:pt x="8703111" y="302060"/>
                  <a:pt x="8695551" y="302792"/>
                  <a:pt x="8694011" y="308812"/>
                </a:cubicBezTo>
                <a:cubicBezTo>
                  <a:pt x="8661810" y="312764"/>
                  <a:pt x="8637956" y="329628"/>
                  <a:pt x="8611976" y="324819"/>
                </a:cubicBezTo>
                <a:cubicBezTo>
                  <a:pt x="8621849" y="336388"/>
                  <a:pt x="8562809" y="325917"/>
                  <a:pt x="8562074" y="337971"/>
                </a:cubicBezTo>
                <a:cubicBezTo>
                  <a:pt x="8543699" y="343978"/>
                  <a:pt x="8511321" y="356396"/>
                  <a:pt x="8501724" y="360865"/>
                </a:cubicBezTo>
                <a:lnTo>
                  <a:pt x="8504489" y="364790"/>
                </a:lnTo>
                <a:lnTo>
                  <a:pt x="8492774" y="366181"/>
                </a:lnTo>
                <a:lnTo>
                  <a:pt x="8466405" y="368724"/>
                </a:lnTo>
                <a:cubicBezTo>
                  <a:pt x="8455454" y="372229"/>
                  <a:pt x="8440175" y="385805"/>
                  <a:pt x="8427069" y="387211"/>
                </a:cubicBezTo>
                <a:cubicBezTo>
                  <a:pt x="8400442" y="392215"/>
                  <a:pt x="8397079" y="382989"/>
                  <a:pt x="8387766" y="377161"/>
                </a:cubicBezTo>
                <a:cubicBezTo>
                  <a:pt x="8369233" y="378548"/>
                  <a:pt x="8334756" y="390869"/>
                  <a:pt x="8315874" y="395527"/>
                </a:cubicBezTo>
                <a:cubicBezTo>
                  <a:pt x="8306664" y="400500"/>
                  <a:pt x="8272845" y="393679"/>
                  <a:pt x="8274474" y="405112"/>
                </a:cubicBezTo>
                <a:cubicBezTo>
                  <a:pt x="8255483" y="406194"/>
                  <a:pt x="8244963" y="408376"/>
                  <a:pt x="8234664" y="410219"/>
                </a:cubicBezTo>
                <a:lnTo>
                  <a:pt x="8211268" y="416791"/>
                </a:lnTo>
                <a:cubicBezTo>
                  <a:pt x="8204720" y="419941"/>
                  <a:pt x="8197411" y="422004"/>
                  <a:pt x="8188615" y="421755"/>
                </a:cubicBezTo>
                <a:lnTo>
                  <a:pt x="8179981" y="420402"/>
                </a:lnTo>
                <a:lnTo>
                  <a:pt x="8179307" y="422516"/>
                </a:lnTo>
                <a:cubicBezTo>
                  <a:pt x="8179027" y="425797"/>
                  <a:pt x="8175790" y="448341"/>
                  <a:pt x="8147929" y="450302"/>
                </a:cubicBezTo>
                <a:cubicBezTo>
                  <a:pt x="8130300" y="457967"/>
                  <a:pt x="8114933" y="461015"/>
                  <a:pt x="8089136" y="465283"/>
                </a:cubicBezTo>
                <a:cubicBezTo>
                  <a:pt x="8072810" y="465920"/>
                  <a:pt x="8069376" y="451569"/>
                  <a:pt x="8049973" y="454121"/>
                </a:cubicBezTo>
                <a:cubicBezTo>
                  <a:pt x="7974508" y="471465"/>
                  <a:pt x="8006050" y="447139"/>
                  <a:pt x="7965913" y="464415"/>
                </a:cubicBezTo>
                <a:cubicBezTo>
                  <a:pt x="7958234" y="466025"/>
                  <a:pt x="7951405" y="465800"/>
                  <a:pt x="7945093" y="464798"/>
                </a:cubicBezTo>
                <a:lnTo>
                  <a:pt x="7935335" y="462442"/>
                </a:lnTo>
                <a:lnTo>
                  <a:pt x="7904779" y="471429"/>
                </a:lnTo>
                <a:cubicBezTo>
                  <a:pt x="7889387" y="474999"/>
                  <a:pt x="7872867" y="477951"/>
                  <a:pt x="7855604" y="480199"/>
                </a:cubicBezTo>
                <a:cubicBezTo>
                  <a:pt x="7850005" y="476378"/>
                  <a:pt x="7838628" y="483595"/>
                  <a:pt x="7832630" y="485371"/>
                </a:cubicBezTo>
                <a:cubicBezTo>
                  <a:pt x="7831473" y="482645"/>
                  <a:pt x="7816623" y="482661"/>
                  <a:pt x="7812438" y="485391"/>
                </a:cubicBezTo>
                <a:cubicBezTo>
                  <a:pt x="7709470" y="505049"/>
                  <a:pt x="7759426" y="473956"/>
                  <a:pt x="7701399" y="495197"/>
                </a:cubicBezTo>
                <a:cubicBezTo>
                  <a:pt x="7690986" y="496989"/>
                  <a:pt x="7682397" y="496365"/>
                  <a:pt x="7674778" y="494723"/>
                </a:cubicBezTo>
                <a:lnTo>
                  <a:pt x="7660445" y="490194"/>
                </a:lnTo>
                <a:lnTo>
                  <a:pt x="7651781" y="493084"/>
                </a:lnTo>
                <a:cubicBezTo>
                  <a:pt x="7616113" y="496548"/>
                  <a:pt x="7603273" y="491735"/>
                  <a:pt x="7584807" y="499490"/>
                </a:cubicBezTo>
                <a:cubicBezTo>
                  <a:pt x="7549256" y="490212"/>
                  <a:pt x="7563949" y="500167"/>
                  <a:pt x="7541324" y="504184"/>
                </a:cubicBezTo>
                <a:cubicBezTo>
                  <a:pt x="7523851" y="508307"/>
                  <a:pt x="7559546" y="509825"/>
                  <a:pt x="7541756" y="512184"/>
                </a:cubicBezTo>
                <a:cubicBezTo>
                  <a:pt x="7520963" y="510864"/>
                  <a:pt x="7525755" y="520497"/>
                  <a:pt x="7503906" y="518551"/>
                </a:cubicBezTo>
                <a:cubicBezTo>
                  <a:pt x="7505924" y="510774"/>
                  <a:pt x="7464361" y="523683"/>
                  <a:pt x="7460411" y="517415"/>
                </a:cubicBezTo>
                <a:lnTo>
                  <a:pt x="7460116" y="517548"/>
                </a:lnTo>
                <a:cubicBezTo>
                  <a:pt x="7447785" y="530928"/>
                  <a:pt x="7310141" y="550568"/>
                  <a:pt x="7297810" y="563947"/>
                </a:cubicBezTo>
                <a:cubicBezTo>
                  <a:pt x="7221791" y="605698"/>
                  <a:pt x="7039072" y="646008"/>
                  <a:pt x="6946388" y="665244"/>
                </a:cubicBezTo>
                <a:cubicBezTo>
                  <a:pt x="6853704" y="684480"/>
                  <a:pt x="6804875" y="677485"/>
                  <a:pt x="6741704" y="679365"/>
                </a:cubicBezTo>
                <a:lnTo>
                  <a:pt x="6624680" y="677674"/>
                </a:lnTo>
                <a:lnTo>
                  <a:pt x="6605700" y="683566"/>
                </a:lnTo>
                <a:cubicBezTo>
                  <a:pt x="6603309" y="685184"/>
                  <a:pt x="6599550" y="685647"/>
                  <a:pt x="6576922" y="683030"/>
                </a:cubicBezTo>
                <a:cubicBezTo>
                  <a:pt x="6527275" y="698355"/>
                  <a:pt x="6440981" y="702347"/>
                  <a:pt x="6405123" y="721946"/>
                </a:cubicBezTo>
                <a:cubicBezTo>
                  <a:pt x="6407963" y="715467"/>
                  <a:pt x="6383450" y="712913"/>
                  <a:pt x="6368938" y="717341"/>
                </a:cubicBezTo>
                <a:cubicBezTo>
                  <a:pt x="6377914" y="692119"/>
                  <a:pt x="6315316" y="744281"/>
                  <a:pt x="6295102" y="729508"/>
                </a:cubicBezTo>
                <a:cubicBezTo>
                  <a:pt x="6300358" y="744473"/>
                  <a:pt x="6240070" y="776254"/>
                  <a:pt x="6202084" y="767091"/>
                </a:cubicBezTo>
                <a:cubicBezTo>
                  <a:pt x="6152826" y="774744"/>
                  <a:pt x="6122010" y="790367"/>
                  <a:pt x="6067157" y="790339"/>
                </a:cubicBezTo>
                <a:cubicBezTo>
                  <a:pt x="6066310" y="792484"/>
                  <a:pt x="6064283" y="794403"/>
                  <a:pt x="6061443" y="796151"/>
                </a:cubicBezTo>
                <a:lnTo>
                  <a:pt x="6051406" y="800684"/>
                </a:lnTo>
                <a:lnTo>
                  <a:pt x="6049097" y="800636"/>
                </a:lnTo>
                <a:cubicBezTo>
                  <a:pt x="6040408" y="801393"/>
                  <a:pt x="6036299" y="802645"/>
                  <a:pt x="6034222" y="804110"/>
                </a:cubicBezTo>
                <a:lnTo>
                  <a:pt x="6033121" y="806078"/>
                </a:lnTo>
                <a:lnTo>
                  <a:pt x="6023593" y="808842"/>
                </a:lnTo>
                <a:lnTo>
                  <a:pt x="6006639" y="815304"/>
                </a:lnTo>
                <a:lnTo>
                  <a:pt x="6001762" y="815557"/>
                </a:lnTo>
                <a:lnTo>
                  <a:pt x="5973534" y="823815"/>
                </a:lnTo>
                <a:lnTo>
                  <a:pt x="5972336" y="823476"/>
                </a:lnTo>
                <a:cubicBezTo>
                  <a:pt x="5969004" y="822901"/>
                  <a:pt x="5965329" y="822833"/>
                  <a:pt x="5960841" y="823819"/>
                </a:cubicBezTo>
                <a:cubicBezTo>
                  <a:pt x="5955860" y="815655"/>
                  <a:pt x="5953515" y="821882"/>
                  <a:pt x="5940719" y="825514"/>
                </a:cubicBezTo>
                <a:cubicBezTo>
                  <a:pt x="5930130" y="813644"/>
                  <a:pt x="5900943" y="827979"/>
                  <a:pt x="5884298" y="823806"/>
                </a:cubicBezTo>
                <a:cubicBezTo>
                  <a:pt x="5875133" y="826741"/>
                  <a:pt x="5865250" y="829630"/>
                  <a:pt x="5854779" y="832365"/>
                </a:cubicBezTo>
                <a:lnTo>
                  <a:pt x="5848382" y="833844"/>
                </a:lnTo>
                <a:lnTo>
                  <a:pt x="5848066" y="833772"/>
                </a:lnTo>
                <a:cubicBezTo>
                  <a:pt x="5846273" y="833879"/>
                  <a:pt x="5844018" y="834284"/>
                  <a:pt x="5840944" y="835132"/>
                </a:cubicBezTo>
                <a:lnTo>
                  <a:pt x="5836719" y="836539"/>
                </a:lnTo>
                <a:lnTo>
                  <a:pt x="5824311" y="839408"/>
                </a:lnTo>
                <a:lnTo>
                  <a:pt x="5818788" y="839727"/>
                </a:lnTo>
                <a:cubicBezTo>
                  <a:pt x="5797008" y="838594"/>
                  <a:pt x="5786883" y="822081"/>
                  <a:pt x="5763953" y="834282"/>
                </a:cubicBezTo>
                <a:cubicBezTo>
                  <a:pt x="5726813" y="837521"/>
                  <a:pt x="5699446" y="830949"/>
                  <a:pt x="5667748" y="840211"/>
                </a:cubicBezTo>
                <a:cubicBezTo>
                  <a:pt x="5632959" y="843205"/>
                  <a:pt x="5601436" y="842280"/>
                  <a:pt x="5573108" y="847611"/>
                </a:cubicBezTo>
                <a:cubicBezTo>
                  <a:pt x="5560030" y="845832"/>
                  <a:pt x="5549547" y="851598"/>
                  <a:pt x="5539137" y="851033"/>
                </a:cubicBezTo>
                <a:cubicBezTo>
                  <a:pt x="5528728" y="850467"/>
                  <a:pt x="5529256" y="837509"/>
                  <a:pt x="5510651" y="844215"/>
                </a:cubicBezTo>
                <a:cubicBezTo>
                  <a:pt x="5494241" y="833607"/>
                  <a:pt x="5466101" y="839171"/>
                  <a:pt x="5457331" y="839159"/>
                </a:cubicBezTo>
                <a:lnTo>
                  <a:pt x="5410613" y="834358"/>
                </a:lnTo>
                <a:lnTo>
                  <a:pt x="5370040" y="862127"/>
                </a:lnTo>
                <a:cubicBezTo>
                  <a:pt x="5357863" y="856469"/>
                  <a:pt x="5319115" y="868069"/>
                  <a:pt x="5318778" y="855310"/>
                </a:cubicBezTo>
                <a:cubicBezTo>
                  <a:pt x="5303920" y="857760"/>
                  <a:pt x="5296727" y="863736"/>
                  <a:pt x="5298645" y="855171"/>
                </a:cubicBezTo>
                <a:cubicBezTo>
                  <a:pt x="5287819" y="855897"/>
                  <a:pt x="5267444" y="857825"/>
                  <a:pt x="5253828" y="859670"/>
                </a:cubicBezTo>
                <a:lnTo>
                  <a:pt x="5216955" y="866245"/>
                </a:lnTo>
                <a:lnTo>
                  <a:pt x="5214344" y="868102"/>
                </a:lnTo>
                <a:cubicBezTo>
                  <a:pt x="5210778" y="868719"/>
                  <a:pt x="5200859" y="869042"/>
                  <a:pt x="5195561" y="869949"/>
                </a:cubicBezTo>
                <a:lnTo>
                  <a:pt x="5182555" y="873542"/>
                </a:lnTo>
                <a:cubicBezTo>
                  <a:pt x="5178496" y="875023"/>
                  <a:pt x="5175066" y="876746"/>
                  <a:pt x="5172552" y="878801"/>
                </a:cubicBezTo>
                <a:cubicBezTo>
                  <a:pt x="5121406" y="873797"/>
                  <a:pt x="5080096" y="886529"/>
                  <a:pt x="5027993" y="889666"/>
                </a:cubicBezTo>
                <a:cubicBezTo>
                  <a:pt x="4999924" y="877115"/>
                  <a:pt x="4946973" y="919452"/>
                  <a:pt x="4939844" y="934802"/>
                </a:cubicBezTo>
                <a:cubicBezTo>
                  <a:pt x="4895154" y="940701"/>
                  <a:pt x="4844006" y="928240"/>
                  <a:pt x="4792576" y="934820"/>
                </a:cubicBezTo>
                <a:lnTo>
                  <a:pt x="4602423" y="958063"/>
                </a:lnTo>
                <a:cubicBezTo>
                  <a:pt x="4488530" y="967131"/>
                  <a:pt x="4399004" y="969822"/>
                  <a:pt x="4290656" y="969152"/>
                </a:cubicBezTo>
                <a:cubicBezTo>
                  <a:pt x="4182308" y="968482"/>
                  <a:pt x="4046938" y="971167"/>
                  <a:pt x="3952334" y="954043"/>
                </a:cubicBezTo>
                <a:lnTo>
                  <a:pt x="3858560" y="948781"/>
                </a:lnTo>
                <a:lnTo>
                  <a:pt x="3846597" y="948382"/>
                </a:lnTo>
                <a:cubicBezTo>
                  <a:pt x="3807516" y="956616"/>
                  <a:pt x="3767475" y="941640"/>
                  <a:pt x="3736044" y="947759"/>
                </a:cubicBezTo>
                <a:cubicBezTo>
                  <a:pt x="3727323" y="948128"/>
                  <a:pt x="3719828" y="947771"/>
                  <a:pt x="3713136" y="946963"/>
                </a:cubicBezTo>
                <a:lnTo>
                  <a:pt x="3695939" y="943639"/>
                </a:lnTo>
                <a:lnTo>
                  <a:pt x="3694125" y="940567"/>
                </a:lnTo>
                <a:lnTo>
                  <a:pt x="3681925" y="939706"/>
                </a:lnTo>
                <a:lnTo>
                  <a:pt x="3679204" y="938926"/>
                </a:lnTo>
                <a:cubicBezTo>
                  <a:pt x="3668160" y="939028"/>
                  <a:pt x="3634193" y="940875"/>
                  <a:pt x="3615656" y="940320"/>
                </a:cubicBezTo>
                <a:cubicBezTo>
                  <a:pt x="3582626" y="936974"/>
                  <a:pt x="3593904" y="949140"/>
                  <a:pt x="3567983" y="935596"/>
                </a:cubicBezTo>
                <a:cubicBezTo>
                  <a:pt x="3504185" y="939048"/>
                  <a:pt x="3482818" y="922224"/>
                  <a:pt x="3422423" y="932129"/>
                </a:cubicBezTo>
                <a:cubicBezTo>
                  <a:pt x="3369166" y="933413"/>
                  <a:pt x="3329486" y="910108"/>
                  <a:pt x="3310925" y="911072"/>
                </a:cubicBezTo>
                <a:cubicBezTo>
                  <a:pt x="3261363" y="909787"/>
                  <a:pt x="3198415" y="933574"/>
                  <a:pt x="3139421" y="934151"/>
                </a:cubicBezTo>
                <a:cubicBezTo>
                  <a:pt x="3088799" y="931012"/>
                  <a:pt x="3038941" y="938464"/>
                  <a:pt x="2996922" y="927537"/>
                </a:cubicBezTo>
                <a:cubicBezTo>
                  <a:pt x="2992673" y="929234"/>
                  <a:pt x="2987900" y="930498"/>
                  <a:pt x="2982785" y="931453"/>
                </a:cubicBezTo>
                <a:lnTo>
                  <a:pt x="2967478" y="933397"/>
                </a:lnTo>
                <a:lnTo>
                  <a:pt x="2948552" y="932961"/>
                </a:lnTo>
                <a:lnTo>
                  <a:pt x="2944404" y="934452"/>
                </a:lnTo>
                <a:lnTo>
                  <a:pt x="2908608" y="937205"/>
                </a:lnTo>
                <a:lnTo>
                  <a:pt x="2904443" y="936455"/>
                </a:lnTo>
                <a:lnTo>
                  <a:pt x="2868935" y="938022"/>
                </a:lnTo>
                <a:lnTo>
                  <a:pt x="2868586" y="937487"/>
                </a:lnTo>
                <a:cubicBezTo>
                  <a:pt x="2866994" y="936327"/>
                  <a:pt x="2864292" y="935538"/>
                  <a:pt x="2859191" y="935503"/>
                </a:cubicBezTo>
                <a:cubicBezTo>
                  <a:pt x="2869075" y="927418"/>
                  <a:pt x="2856828" y="932364"/>
                  <a:pt x="2840915" y="932977"/>
                </a:cubicBezTo>
                <a:lnTo>
                  <a:pt x="2763509" y="921850"/>
                </a:lnTo>
                <a:lnTo>
                  <a:pt x="2756121" y="921864"/>
                </a:lnTo>
                <a:cubicBezTo>
                  <a:pt x="2756081" y="921822"/>
                  <a:pt x="2756039" y="921781"/>
                  <a:pt x="2755998" y="921739"/>
                </a:cubicBezTo>
                <a:cubicBezTo>
                  <a:pt x="2754445" y="921476"/>
                  <a:pt x="2752036" y="921380"/>
                  <a:pt x="2748255" y="921505"/>
                </a:cubicBezTo>
                <a:lnTo>
                  <a:pt x="2694601" y="915575"/>
                </a:lnTo>
                <a:cubicBezTo>
                  <a:pt x="2671223" y="919874"/>
                  <a:pt x="2666972" y="913376"/>
                  <a:pt x="2635357" y="910976"/>
                </a:cubicBezTo>
                <a:cubicBezTo>
                  <a:pt x="2621906" y="915051"/>
                  <a:pt x="2611315" y="913542"/>
                  <a:pt x="2601047" y="910263"/>
                </a:cubicBezTo>
                <a:cubicBezTo>
                  <a:pt x="2570084" y="912074"/>
                  <a:pt x="2542135" y="907435"/>
                  <a:pt x="2507482" y="906211"/>
                </a:cubicBezTo>
                <a:cubicBezTo>
                  <a:pt x="2469706" y="911437"/>
                  <a:pt x="2450920" y="901812"/>
                  <a:pt x="2413884" y="900545"/>
                </a:cubicBezTo>
                <a:cubicBezTo>
                  <a:pt x="2381338" y="909664"/>
                  <a:pt x="2387753" y="892438"/>
                  <a:pt x="2368912" y="888755"/>
                </a:cubicBezTo>
                <a:lnTo>
                  <a:pt x="2349490" y="889719"/>
                </a:lnTo>
                <a:lnTo>
                  <a:pt x="2344290" y="890584"/>
                </a:lnTo>
                <a:cubicBezTo>
                  <a:pt x="2340673" y="891041"/>
                  <a:pt x="2338228" y="891167"/>
                  <a:pt x="2336488" y="891058"/>
                </a:cubicBezTo>
                <a:lnTo>
                  <a:pt x="2329015" y="891627"/>
                </a:lnTo>
                <a:cubicBezTo>
                  <a:pt x="2316843" y="893039"/>
                  <a:pt x="2305064" y="894669"/>
                  <a:pt x="2293898" y="896431"/>
                </a:cubicBezTo>
                <a:cubicBezTo>
                  <a:pt x="2282637" y="890404"/>
                  <a:pt x="2242346" y="900851"/>
                  <a:pt x="2243927" y="888076"/>
                </a:cubicBezTo>
                <a:cubicBezTo>
                  <a:pt x="2228778" y="890081"/>
                  <a:pt x="2220725" y="895845"/>
                  <a:pt x="2223920" y="887331"/>
                </a:cubicBezTo>
                <a:cubicBezTo>
                  <a:pt x="2218877" y="887756"/>
                  <a:pt x="2215583" y="887254"/>
                  <a:pt x="2213081" y="886302"/>
                </a:cubicBezTo>
                <a:lnTo>
                  <a:pt x="2212307" y="885829"/>
                </a:lnTo>
                <a:lnTo>
                  <a:pt x="2152321" y="894418"/>
                </a:lnTo>
                <a:lnTo>
                  <a:pt x="2140985" y="895968"/>
                </a:lnTo>
                <a:lnTo>
                  <a:pt x="2121210" y="899354"/>
                </a:lnTo>
                <a:lnTo>
                  <a:pt x="2119146" y="899033"/>
                </a:lnTo>
                <a:lnTo>
                  <a:pt x="2105666" y="902240"/>
                </a:lnTo>
                <a:cubicBezTo>
                  <a:pt x="2101407" y="903601"/>
                  <a:pt x="2097735" y="905221"/>
                  <a:pt x="2094924" y="907203"/>
                </a:cubicBezTo>
                <a:cubicBezTo>
                  <a:pt x="2044793" y="900664"/>
                  <a:pt x="2001785" y="912168"/>
                  <a:pt x="1949478" y="913748"/>
                </a:cubicBezTo>
                <a:cubicBezTo>
                  <a:pt x="1891937" y="919585"/>
                  <a:pt x="1810334" y="935486"/>
                  <a:pt x="1749684" y="942223"/>
                </a:cubicBezTo>
                <a:lnTo>
                  <a:pt x="1585576" y="954170"/>
                </a:lnTo>
                <a:cubicBezTo>
                  <a:pt x="1549165" y="943719"/>
                  <a:pt x="1511425" y="950847"/>
                  <a:pt x="1476250" y="950653"/>
                </a:cubicBezTo>
                <a:cubicBezTo>
                  <a:pt x="1488515" y="961596"/>
                  <a:pt x="1432660" y="946795"/>
                  <a:pt x="1433927" y="959926"/>
                </a:cubicBezTo>
                <a:cubicBezTo>
                  <a:pt x="1427485" y="959475"/>
                  <a:pt x="1421205" y="958623"/>
                  <a:pt x="1414893" y="957671"/>
                </a:cubicBezTo>
                <a:lnTo>
                  <a:pt x="1411585" y="957179"/>
                </a:lnTo>
                <a:lnTo>
                  <a:pt x="1398896" y="957460"/>
                </a:lnTo>
                <a:lnTo>
                  <a:pt x="1394632" y="954725"/>
                </a:lnTo>
                <a:lnTo>
                  <a:pt x="1375043" y="953132"/>
                </a:lnTo>
                <a:cubicBezTo>
                  <a:pt x="1367813" y="952970"/>
                  <a:pt x="1360155" y="953305"/>
                  <a:pt x="1351876" y="954436"/>
                </a:cubicBezTo>
                <a:cubicBezTo>
                  <a:pt x="1325912" y="963028"/>
                  <a:pt x="1274459" y="952492"/>
                  <a:pt x="1242676" y="963767"/>
                </a:cubicBezTo>
                <a:cubicBezTo>
                  <a:pt x="1230276" y="966918"/>
                  <a:pt x="1216715" y="977098"/>
                  <a:pt x="1205993" y="974080"/>
                </a:cubicBezTo>
                <a:cubicBezTo>
                  <a:pt x="1174251" y="974112"/>
                  <a:pt x="1086982" y="964420"/>
                  <a:pt x="1052221" y="963954"/>
                </a:cubicBezTo>
                <a:cubicBezTo>
                  <a:pt x="1038515" y="970622"/>
                  <a:pt x="1009522" y="962342"/>
                  <a:pt x="968270" y="964761"/>
                </a:cubicBezTo>
                <a:cubicBezTo>
                  <a:pt x="943437" y="973698"/>
                  <a:pt x="900136" y="991017"/>
                  <a:pt x="874493" y="998122"/>
                </a:cubicBezTo>
                <a:cubicBezTo>
                  <a:pt x="848849" y="1005226"/>
                  <a:pt x="853424" y="1009427"/>
                  <a:pt x="814411" y="1007391"/>
                </a:cubicBezTo>
                <a:cubicBezTo>
                  <a:pt x="765926" y="1022821"/>
                  <a:pt x="732885" y="1009859"/>
                  <a:pt x="688604" y="1015631"/>
                </a:cubicBezTo>
                <a:cubicBezTo>
                  <a:pt x="638045" y="1020877"/>
                  <a:pt x="677999" y="1011556"/>
                  <a:pt x="618171" y="1027260"/>
                </a:cubicBezTo>
                <a:cubicBezTo>
                  <a:pt x="609680" y="1023165"/>
                  <a:pt x="583253" y="1020277"/>
                  <a:pt x="570379" y="1023487"/>
                </a:cubicBezTo>
                <a:cubicBezTo>
                  <a:pt x="543992" y="1022523"/>
                  <a:pt x="505183" y="1001686"/>
                  <a:pt x="482519" y="1002108"/>
                </a:cubicBezTo>
                <a:cubicBezTo>
                  <a:pt x="464011" y="1002285"/>
                  <a:pt x="495211" y="1007995"/>
                  <a:pt x="475319" y="1009922"/>
                </a:cubicBezTo>
                <a:cubicBezTo>
                  <a:pt x="450818" y="1011135"/>
                  <a:pt x="454804" y="1022539"/>
                  <a:pt x="431104" y="1009317"/>
                </a:cubicBezTo>
                <a:cubicBezTo>
                  <a:pt x="406857" y="1014651"/>
                  <a:pt x="399686" y="1008456"/>
                  <a:pt x="363782" y="1007585"/>
                </a:cubicBezTo>
                <a:cubicBezTo>
                  <a:pt x="350440" y="1012231"/>
                  <a:pt x="338145" y="1011245"/>
                  <a:pt x="325533" y="1008502"/>
                </a:cubicBezTo>
                <a:cubicBezTo>
                  <a:pt x="291944" y="1011745"/>
                  <a:pt x="259251" y="1008497"/>
                  <a:pt x="220429" y="1008927"/>
                </a:cubicBezTo>
                <a:cubicBezTo>
                  <a:pt x="180594" y="1015852"/>
                  <a:pt x="156150" y="1007265"/>
                  <a:pt x="114676" y="1007765"/>
                </a:cubicBezTo>
                <a:cubicBezTo>
                  <a:pt x="85718" y="1006195"/>
                  <a:pt x="43316" y="1001491"/>
                  <a:pt x="13470" y="998544"/>
                </a:cubicBezTo>
                <a:lnTo>
                  <a:pt x="0" y="997355"/>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243741113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611" name="Rectangle 25607">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602" name="Title 1"/>
          <p:cNvSpPr>
            <a:spLocks noGrp="1"/>
          </p:cNvSpPr>
          <p:nvPr>
            <p:ph type="title"/>
          </p:nvPr>
        </p:nvSpPr>
        <p:spPr>
          <a:xfrm>
            <a:off x="4654296" y="329184"/>
            <a:ext cx="6894576" cy="1783080"/>
          </a:xfrm>
        </p:spPr>
        <p:txBody>
          <a:bodyPr anchor="b">
            <a:normAutofit/>
          </a:bodyPr>
          <a:lstStyle/>
          <a:p>
            <a:r>
              <a:rPr lang="en-US" sz="4600"/>
              <a:t>Ways of writing a system requirements specification </a:t>
            </a:r>
          </a:p>
        </p:txBody>
      </p:sp>
      <p:pic>
        <p:nvPicPr>
          <p:cNvPr id="25612" name="Picture 25603" descr="Complex maths formulae on a blackboard">
            <a:extLst>
              <a:ext uri="{FF2B5EF4-FFF2-40B4-BE49-F238E27FC236}">
                <a16:creationId xmlns:a16="http://schemas.microsoft.com/office/drawing/2014/main" id="{FAA15C39-0A30-EFCE-60CF-106164E53134}"/>
              </a:ext>
            </a:extLst>
          </p:cNvPr>
          <p:cNvPicPr>
            <a:picLocks noChangeAspect="1"/>
          </p:cNvPicPr>
          <p:nvPr/>
        </p:nvPicPr>
        <p:blipFill rotWithShape="1">
          <a:blip r:embed="rId2"/>
          <a:srcRect l="35393" r="21469" b="-1"/>
          <a:stretch/>
        </p:blipFill>
        <p:spPr>
          <a:xfrm>
            <a:off x="20" y="1"/>
            <a:ext cx="4052522" cy="6858000"/>
          </a:xfrm>
          <a:custGeom>
            <a:avLst/>
            <a:gdLst/>
            <a:ahLst/>
            <a:cxnLst/>
            <a:rect l="l" t="t" r="r" b="b"/>
            <a:pathLst>
              <a:path w="4052542" h="6858000">
                <a:moveTo>
                  <a:pt x="0" y="0"/>
                </a:moveTo>
                <a:lnTo>
                  <a:pt x="4020923" y="0"/>
                </a:lnTo>
                <a:lnTo>
                  <a:pt x="4022656" y="14697"/>
                </a:lnTo>
                <a:cubicBezTo>
                  <a:pt x="4037606" y="98462"/>
                  <a:pt x="4035072" y="183369"/>
                  <a:pt x="4039126" y="267642"/>
                </a:cubicBezTo>
                <a:cubicBezTo>
                  <a:pt x="4043941" y="370699"/>
                  <a:pt x="4037860" y="474136"/>
                  <a:pt x="4035579" y="577446"/>
                </a:cubicBezTo>
                <a:cubicBezTo>
                  <a:pt x="4033805" y="665399"/>
                  <a:pt x="4025063" y="753226"/>
                  <a:pt x="4027724" y="841306"/>
                </a:cubicBezTo>
                <a:cubicBezTo>
                  <a:pt x="4027914" y="844352"/>
                  <a:pt x="4027914" y="847398"/>
                  <a:pt x="4027724" y="850444"/>
                </a:cubicBezTo>
                <a:cubicBezTo>
                  <a:pt x="4019615" y="947281"/>
                  <a:pt x="4019615" y="1044626"/>
                  <a:pt x="4027724" y="1141464"/>
                </a:cubicBezTo>
                <a:cubicBezTo>
                  <a:pt x="4030296" y="1181772"/>
                  <a:pt x="4029574" y="1222221"/>
                  <a:pt x="4025570" y="1262415"/>
                </a:cubicBezTo>
                <a:cubicBezTo>
                  <a:pt x="4021769" y="1313563"/>
                  <a:pt x="4009606" y="1365472"/>
                  <a:pt x="4018348" y="1416238"/>
                </a:cubicBezTo>
                <a:cubicBezTo>
                  <a:pt x="4024037" y="1458058"/>
                  <a:pt x="4027166" y="1500194"/>
                  <a:pt x="4027724" y="1542394"/>
                </a:cubicBezTo>
                <a:cubicBezTo>
                  <a:pt x="4032158" y="1636820"/>
                  <a:pt x="4027977" y="1731753"/>
                  <a:pt x="4026330" y="1826433"/>
                </a:cubicBezTo>
                <a:cubicBezTo>
                  <a:pt x="4024556" y="1936724"/>
                  <a:pt x="4027344" y="2047015"/>
                  <a:pt x="4018475" y="2157432"/>
                </a:cubicBezTo>
                <a:cubicBezTo>
                  <a:pt x="4013597" y="2246629"/>
                  <a:pt x="4013597" y="2336029"/>
                  <a:pt x="4018475" y="2425226"/>
                </a:cubicBezTo>
                <a:cubicBezTo>
                  <a:pt x="4020882" y="2506961"/>
                  <a:pt x="4033172" y="2587934"/>
                  <a:pt x="4031145" y="2670557"/>
                </a:cubicBezTo>
                <a:cubicBezTo>
                  <a:pt x="4028737" y="2766886"/>
                  <a:pt x="4017335" y="2862962"/>
                  <a:pt x="4020882" y="2959546"/>
                </a:cubicBezTo>
                <a:cubicBezTo>
                  <a:pt x="4022529" y="3005617"/>
                  <a:pt x="4022656" y="3051688"/>
                  <a:pt x="4023543" y="3097758"/>
                </a:cubicBezTo>
                <a:cubicBezTo>
                  <a:pt x="4024683" y="3153221"/>
                  <a:pt x="4034692" y="3208556"/>
                  <a:pt x="4029117" y="3263892"/>
                </a:cubicBezTo>
                <a:cubicBezTo>
                  <a:pt x="4019869" y="3356161"/>
                  <a:pt x="3995923" y="3446906"/>
                  <a:pt x="4010873" y="3541459"/>
                </a:cubicBezTo>
                <a:cubicBezTo>
                  <a:pt x="4019108" y="3593495"/>
                  <a:pt x="4028357" y="3645658"/>
                  <a:pt x="4033172" y="3698201"/>
                </a:cubicBezTo>
                <a:cubicBezTo>
                  <a:pt x="4037353" y="3745160"/>
                  <a:pt x="4047868" y="3792881"/>
                  <a:pt x="4039886" y="3839586"/>
                </a:cubicBezTo>
                <a:cubicBezTo>
                  <a:pt x="4033045" y="3879565"/>
                  <a:pt x="4036592" y="3919544"/>
                  <a:pt x="4031271" y="3959523"/>
                </a:cubicBezTo>
                <a:cubicBezTo>
                  <a:pt x="4024303" y="4011939"/>
                  <a:pt x="4020629" y="4065244"/>
                  <a:pt x="4015308" y="4118042"/>
                </a:cubicBezTo>
                <a:cubicBezTo>
                  <a:pt x="4010620" y="4165889"/>
                  <a:pt x="4006946" y="4213610"/>
                  <a:pt x="4019615" y="4258539"/>
                </a:cubicBezTo>
                <a:cubicBezTo>
                  <a:pt x="4050656" y="4371622"/>
                  <a:pt x="4033679" y="4484070"/>
                  <a:pt x="4022023" y="4596391"/>
                </a:cubicBezTo>
                <a:cubicBezTo>
                  <a:pt x="4016321" y="4650965"/>
                  <a:pt x="4007959" y="4708712"/>
                  <a:pt x="4020629" y="4758718"/>
                </a:cubicBezTo>
                <a:cubicBezTo>
                  <a:pt x="4043941" y="4847432"/>
                  <a:pt x="4025697" y="4931705"/>
                  <a:pt x="4015561" y="5016866"/>
                </a:cubicBezTo>
                <a:cubicBezTo>
                  <a:pt x="4003335" y="5100174"/>
                  <a:pt x="4005096" y="5184929"/>
                  <a:pt x="4020756" y="5267654"/>
                </a:cubicBezTo>
                <a:cubicBezTo>
                  <a:pt x="4033172" y="5326035"/>
                  <a:pt x="4033172" y="5385432"/>
                  <a:pt x="4034692" y="5444194"/>
                </a:cubicBezTo>
                <a:cubicBezTo>
                  <a:pt x="4035579" y="5481001"/>
                  <a:pt x="4022023" y="5518441"/>
                  <a:pt x="4013027" y="5555120"/>
                </a:cubicBezTo>
                <a:cubicBezTo>
                  <a:pt x="3996937" y="5621371"/>
                  <a:pt x="3991109" y="5688636"/>
                  <a:pt x="4013027" y="5753237"/>
                </a:cubicBezTo>
                <a:cubicBezTo>
                  <a:pt x="4043561" y="5842713"/>
                  <a:pt x="4061045" y="5932189"/>
                  <a:pt x="4048375" y="6026870"/>
                </a:cubicBezTo>
                <a:cubicBezTo>
                  <a:pt x="4041027" y="6085251"/>
                  <a:pt x="4039380" y="6144902"/>
                  <a:pt x="4028357" y="6202522"/>
                </a:cubicBezTo>
                <a:cubicBezTo>
                  <a:pt x="4010240" y="6298091"/>
                  <a:pt x="4016701" y="6393024"/>
                  <a:pt x="4031145" y="6487196"/>
                </a:cubicBezTo>
                <a:cubicBezTo>
                  <a:pt x="4041293" y="6565885"/>
                  <a:pt x="4042395" y="6645474"/>
                  <a:pt x="4034439" y="6724403"/>
                </a:cubicBezTo>
                <a:lnTo>
                  <a:pt x="4025206" y="6858000"/>
                </a:lnTo>
                <a:lnTo>
                  <a:pt x="0" y="6858000"/>
                </a:lnTo>
                <a:close/>
              </a:path>
            </a:pathLst>
          </a:custGeom>
        </p:spPr>
      </p:pic>
      <p:sp>
        <p:nvSpPr>
          <p:cNvPr id="25610" name="sketchy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6" y="2395728"/>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Espace réservé du contenu 8">
            <a:extLst>
              <a:ext uri="{FF2B5EF4-FFF2-40B4-BE49-F238E27FC236}">
                <a16:creationId xmlns:a16="http://schemas.microsoft.com/office/drawing/2014/main" id="{BB3AE58A-071A-1C77-3499-6DD88FCFEB1C}"/>
              </a:ext>
            </a:extLst>
          </p:cNvPr>
          <p:cNvSpPr>
            <a:spLocks noGrp="1"/>
          </p:cNvSpPr>
          <p:nvPr>
            <p:ph idx="1"/>
          </p:nvPr>
        </p:nvSpPr>
        <p:spPr>
          <a:xfrm>
            <a:off x="4654296" y="2706624"/>
            <a:ext cx="6894576" cy="3483864"/>
          </a:xfrm>
        </p:spPr>
        <p:txBody>
          <a:bodyPr>
            <a:normAutofit/>
          </a:bodyPr>
          <a:lstStyle/>
          <a:p>
            <a:pPr>
              <a:buFont typeface="Arial" panose="020B0604020202020204" pitchFamily="34" charset="0"/>
              <a:buChar char="•"/>
            </a:pPr>
            <a:r>
              <a:rPr lang="en-US" sz="2000"/>
              <a:t>Natural Language: Common and flexible, but can be ambiguous</a:t>
            </a:r>
          </a:p>
          <a:p>
            <a:pPr>
              <a:buFont typeface="Arial" panose="020B0604020202020204" pitchFamily="34" charset="0"/>
              <a:buChar char="•"/>
            </a:pPr>
            <a:r>
              <a:rPr lang="en-US" sz="2000"/>
              <a:t>Use Cases: Describes system use in specific scenarios, concrete but time-consuming</a:t>
            </a:r>
          </a:p>
          <a:p>
            <a:pPr>
              <a:buFont typeface="Arial" panose="020B0604020202020204" pitchFamily="34" charset="0"/>
              <a:buChar char="•"/>
            </a:pPr>
            <a:r>
              <a:rPr lang="en-US" sz="2000"/>
              <a:t>User Stories: Brief descriptions from users’ perspectives, useful for Agile development</a:t>
            </a:r>
          </a:p>
          <a:p>
            <a:pPr>
              <a:buFont typeface="Arial" panose="020B0604020202020204" pitchFamily="34" charset="0"/>
              <a:buChar char="•"/>
            </a:pPr>
            <a:r>
              <a:rPr lang="en-US" sz="2000"/>
              <a:t>Formal Methods: Precision and guarantees, but requires specialised knowledge and tools</a:t>
            </a:r>
          </a:p>
          <a:p>
            <a:pPr>
              <a:buFont typeface="Arial" panose="020B0604020202020204" pitchFamily="34" charset="0"/>
              <a:buChar char="•"/>
            </a:pPr>
            <a:r>
              <a:rPr lang="en-US" sz="2000"/>
              <a:t>Prototypes: Working models for feedback and refinement, helpful for undefined or changing requirements</a:t>
            </a:r>
          </a:p>
          <a:p>
            <a:endParaRPr lang="fr-FR" sz="2000"/>
          </a:p>
        </p:txBody>
      </p:sp>
    </p:spTree>
    <p:extLst>
      <p:ext uri="{BB962C8B-B14F-4D97-AF65-F5344CB8AC3E}">
        <p14:creationId xmlns:p14="http://schemas.microsoft.com/office/powerpoint/2010/main" val="320793549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1449" name="Rectangle 61448">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442" name="Rectangle 2"/>
          <p:cNvSpPr>
            <a:spLocks noGrp="1" noChangeArrowheads="1"/>
          </p:cNvSpPr>
          <p:nvPr>
            <p:ph type="title"/>
          </p:nvPr>
        </p:nvSpPr>
        <p:spPr>
          <a:xfrm>
            <a:off x="4654296" y="329184"/>
            <a:ext cx="6894576" cy="1783080"/>
          </a:xfrm>
        </p:spPr>
        <p:txBody>
          <a:bodyPr anchor="b">
            <a:normAutofit/>
          </a:bodyPr>
          <a:lstStyle/>
          <a:p>
            <a:r>
              <a:rPr lang="en-GB" sz="5400"/>
              <a:t>Guidelines for writing requirements</a:t>
            </a:r>
          </a:p>
        </p:txBody>
      </p:sp>
      <p:pic>
        <p:nvPicPr>
          <p:cNvPr id="61445" name="Picture 61444" descr="Multi-coloured paper-craft art">
            <a:extLst>
              <a:ext uri="{FF2B5EF4-FFF2-40B4-BE49-F238E27FC236}">
                <a16:creationId xmlns:a16="http://schemas.microsoft.com/office/drawing/2014/main" id="{4D9F9C82-451C-3F1B-B583-DC5BB54D7B69}"/>
              </a:ext>
            </a:extLst>
          </p:cNvPr>
          <p:cNvPicPr>
            <a:picLocks noChangeAspect="1"/>
          </p:cNvPicPr>
          <p:nvPr/>
        </p:nvPicPr>
        <p:blipFill rotWithShape="1">
          <a:blip r:embed="rId2"/>
          <a:srcRect l="31397" r="29159" b="-2"/>
          <a:stretch/>
        </p:blipFill>
        <p:spPr>
          <a:xfrm>
            <a:off x="20" y="1"/>
            <a:ext cx="4052522" cy="6858000"/>
          </a:xfrm>
          <a:custGeom>
            <a:avLst/>
            <a:gdLst/>
            <a:ahLst/>
            <a:cxnLst/>
            <a:rect l="l" t="t" r="r" b="b"/>
            <a:pathLst>
              <a:path w="4052542" h="6858000">
                <a:moveTo>
                  <a:pt x="0" y="0"/>
                </a:moveTo>
                <a:lnTo>
                  <a:pt x="4020923" y="0"/>
                </a:lnTo>
                <a:lnTo>
                  <a:pt x="4022656" y="14697"/>
                </a:lnTo>
                <a:cubicBezTo>
                  <a:pt x="4037606" y="98462"/>
                  <a:pt x="4035072" y="183369"/>
                  <a:pt x="4039126" y="267642"/>
                </a:cubicBezTo>
                <a:cubicBezTo>
                  <a:pt x="4043941" y="370699"/>
                  <a:pt x="4037860" y="474136"/>
                  <a:pt x="4035579" y="577446"/>
                </a:cubicBezTo>
                <a:cubicBezTo>
                  <a:pt x="4033805" y="665399"/>
                  <a:pt x="4025063" y="753226"/>
                  <a:pt x="4027724" y="841306"/>
                </a:cubicBezTo>
                <a:cubicBezTo>
                  <a:pt x="4027914" y="844352"/>
                  <a:pt x="4027914" y="847398"/>
                  <a:pt x="4027724" y="850444"/>
                </a:cubicBezTo>
                <a:cubicBezTo>
                  <a:pt x="4019615" y="947281"/>
                  <a:pt x="4019615" y="1044626"/>
                  <a:pt x="4027724" y="1141464"/>
                </a:cubicBezTo>
                <a:cubicBezTo>
                  <a:pt x="4030296" y="1181772"/>
                  <a:pt x="4029574" y="1222221"/>
                  <a:pt x="4025570" y="1262415"/>
                </a:cubicBezTo>
                <a:cubicBezTo>
                  <a:pt x="4021769" y="1313563"/>
                  <a:pt x="4009606" y="1365472"/>
                  <a:pt x="4018348" y="1416238"/>
                </a:cubicBezTo>
                <a:cubicBezTo>
                  <a:pt x="4024037" y="1458058"/>
                  <a:pt x="4027166" y="1500194"/>
                  <a:pt x="4027724" y="1542394"/>
                </a:cubicBezTo>
                <a:cubicBezTo>
                  <a:pt x="4032158" y="1636820"/>
                  <a:pt x="4027977" y="1731753"/>
                  <a:pt x="4026330" y="1826433"/>
                </a:cubicBezTo>
                <a:cubicBezTo>
                  <a:pt x="4024556" y="1936724"/>
                  <a:pt x="4027344" y="2047015"/>
                  <a:pt x="4018475" y="2157432"/>
                </a:cubicBezTo>
                <a:cubicBezTo>
                  <a:pt x="4013597" y="2246629"/>
                  <a:pt x="4013597" y="2336029"/>
                  <a:pt x="4018475" y="2425226"/>
                </a:cubicBezTo>
                <a:cubicBezTo>
                  <a:pt x="4020882" y="2506961"/>
                  <a:pt x="4033172" y="2587934"/>
                  <a:pt x="4031145" y="2670557"/>
                </a:cubicBezTo>
                <a:cubicBezTo>
                  <a:pt x="4028737" y="2766886"/>
                  <a:pt x="4017335" y="2862962"/>
                  <a:pt x="4020882" y="2959546"/>
                </a:cubicBezTo>
                <a:cubicBezTo>
                  <a:pt x="4022529" y="3005617"/>
                  <a:pt x="4022656" y="3051688"/>
                  <a:pt x="4023543" y="3097758"/>
                </a:cubicBezTo>
                <a:cubicBezTo>
                  <a:pt x="4024683" y="3153221"/>
                  <a:pt x="4034692" y="3208556"/>
                  <a:pt x="4029117" y="3263892"/>
                </a:cubicBezTo>
                <a:cubicBezTo>
                  <a:pt x="4019869" y="3356161"/>
                  <a:pt x="3995923" y="3446906"/>
                  <a:pt x="4010873" y="3541459"/>
                </a:cubicBezTo>
                <a:cubicBezTo>
                  <a:pt x="4019108" y="3593495"/>
                  <a:pt x="4028357" y="3645658"/>
                  <a:pt x="4033172" y="3698201"/>
                </a:cubicBezTo>
                <a:cubicBezTo>
                  <a:pt x="4037353" y="3745160"/>
                  <a:pt x="4047868" y="3792881"/>
                  <a:pt x="4039886" y="3839586"/>
                </a:cubicBezTo>
                <a:cubicBezTo>
                  <a:pt x="4033045" y="3879565"/>
                  <a:pt x="4036592" y="3919544"/>
                  <a:pt x="4031271" y="3959523"/>
                </a:cubicBezTo>
                <a:cubicBezTo>
                  <a:pt x="4024303" y="4011939"/>
                  <a:pt x="4020629" y="4065244"/>
                  <a:pt x="4015308" y="4118042"/>
                </a:cubicBezTo>
                <a:cubicBezTo>
                  <a:pt x="4010620" y="4165889"/>
                  <a:pt x="4006946" y="4213610"/>
                  <a:pt x="4019615" y="4258539"/>
                </a:cubicBezTo>
                <a:cubicBezTo>
                  <a:pt x="4050656" y="4371622"/>
                  <a:pt x="4033679" y="4484070"/>
                  <a:pt x="4022023" y="4596391"/>
                </a:cubicBezTo>
                <a:cubicBezTo>
                  <a:pt x="4016321" y="4650965"/>
                  <a:pt x="4007959" y="4708712"/>
                  <a:pt x="4020629" y="4758718"/>
                </a:cubicBezTo>
                <a:cubicBezTo>
                  <a:pt x="4043941" y="4847432"/>
                  <a:pt x="4025697" y="4931705"/>
                  <a:pt x="4015561" y="5016866"/>
                </a:cubicBezTo>
                <a:cubicBezTo>
                  <a:pt x="4003335" y="5100174"/>
                  <a:pt x="4005096" y="5184929"/>
                  <a:pt x="4020756" y="5267654"/>
                </a:cubicBezTo>
                <a:cubicBezTo>
                  <a:pt x="4033172" y="5326035"/>
                  <a:pt x="4033172" y="5385432"/>
                  <a:pt x="4034692" y="5444194"/>
                </a:cubicBezTo>
                <a:cubicBezTo>
                  <a:pt x="4035579" y="5481001"/>
                  <a:pt x="4022023" y="5518441"/>
                  <a:pt x="4013027" y="5555120"/>
                </a:cubicBezTo>
                <a:cubicBezTo>
                  <a:pt x="3996937" y="5621371"/>
                  <a:pt x="3991109" y="5688636"/>
                  <a:pt x="4013027" y="5753237"/>
                </a:cubicBezTo>
                <a:cubicBezTo>
                  <a:pt x="4043561" y="5842713"/>
                  <a:pt x="4061045" y="5932189"/>
                  <a:pt x="4048375" y="6026870"/>
                </a:cubicBezTo>
                <a:cubicBezTo>
                  <a:pt x="4041027" y="6085251"/>
                  <a:pt x="4039380" y="6144902"/>
                  <a:pt x="4028357" y="6202522"/>
                </a:cubicBezTo>
                <a:cubicBezTo>
                  <a:pt x="4010240" y="6298091"/>
                  <a:pt x="4016701" y="6393024"/>
                  <a:pt x="4031145" y="6487196"/>
                </a:cubicBezTo>
                <a:cubicBezTo>
                  <a:pt x="4041293" y="6565885"/>
                  <a:pt x="4042395" y="6645474"/>
                  <a:pt x="4034439" y="6724403"/>
                </a:cubicBezTo>
                <a:lnTo>
                  <a:pt x="4025206" y="6858000"/>
                </a:lnTo>
                <a:lnTo>
                  <a:pt x="0" y="6858000"/>
                </a:lnTo>
                <a:close/>
              </a:path>
            </a:pathLst>
          </a:custGeom>
        </p:spPr>
      </p:pic>
      <p:sp>
        <p:nvSpPr>
          <p:cNvPr id="61451" name="sketchy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6" y="2395728"/>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443" name="Rectangle 3"/>
          <p:cNvSpPr>
            <a:spLocks noGrp="1" noChangeArrowheads="1"/>
          </p:cNvSpPr>
          <p:nvPr>
            <p:ph idx="1"/>
          </p:nvPr>
        </p:nvSpPr>
        <p:spPr>
          <a:xfrm>
            <a:off x="4654296" y="2706624"/>
            <a:ext cx="6894576" cy="3483864"/>
          </a:xfrm>
        </p:spPr>
        <p:txBody>
          <a:bodyPr>
            <a:normAutofit/>
          </a:bodyPr>
          <a:lstStyle/>
          <a:p>
            <a:r>
              <a:rPr lang="en-GB" sz="2200"/>
              <a:t>Invent a standard format and use it for all requirements.</a:t>
            </a:r>
          </a:p>
          <a:p>
            <a:r>
              <a:rPr lang="en-GB" sz="2200"/>
              <a:t>Use language in a consistent way. Use shall for mandatory requirements, should for desirable requirements.</a:t>
            </a:r>
          </a:p>
          <a:p>
            <a:r>
              <a:rPr lang="en-GB" sz="2200"/>
              <a:t>Use text highlighting to identify key parts of the requirement.</a:t>
            </a:r>
          </a:p>
          <a:p>
            <a:r>
              <a:rPr lang="en-GB" sz="2200"/>
              <a:t>Avoid the use of computer jargon.</a:t>
            </a:r>
          </a:p>
          <a:p>
            <a:r>
              <a:rPr lang="en-GB" sz="2200"/>
              <a:t>Include an explanation (rationale) of why a requirement is necessary.</a:t>
            </a:r>
          </a:p>
        </p:txBody>
      </p:sp>
    </p:spTree>
    <p:extLst>
      <p:ext uri="{BB962C8B-B14F-4D97-AF65-F5344CB8AC3E}">
        <p14:creationId xmlns:p14="http://schemas.microsoft.com/office/powerpoint/2010/main" val="110081145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type="title"/>
          </p:nvPr>
        </p:nvSpPr>
        <p:spPr>
          <a:noFill/>
          <a:ln/>
        </p:spPr>
        <p:txBody>
          <a:bodyPr vert="horz" lIns="67865" tIns="33338" rIns="67865" bIns="33338" rtlCol="0" anchor="ctr">
            <a:normAutofit/>
          </a:bodyPr>
          <a:lstStyle/>
          <a:p>
            <a:r>
              <a:rPr lang="en-GB" dirty="0"/>
              <a:t>Form-based specifications</a:t>
            </a:r>
          </a:p>
        </p:txBody>
      </p:sp>
      <p:sp>
        <p:nvSpPr>
          <p:cNvPr id="5" name="Espace réservé du texte 4"/>
          <p:cNvSpPr>
            <a:spLocks noGrp="1"/>
          </p:cNvSpPr>
          <p:nvPr>
            <p:ph type="body" idx="1"/>
          </p:nvPr>
        </p:nvSpPr>
        <p:spPr/>
        <p:txBody>
          <a:bodyPr/>
          <a:lstStyle/>
          <a:p>
            <a:endParaRPr lang="fr-FR"/>
          </a:p>
        </p:txBody>
      </p:sp>
      <p:graphicFrame>
        <p:nvGraphicFramePr>
          <p:cNvPr id="67589" name="Rectangle 3">
            <a:extLst>
              <a:ext uri="{FF2B5EF4-FFF2-40B4-BE49-F238E27FC236}">
                <a16:creationId xmlns:a16="http://schemas.microsoft.com/office/drawing/2014/main" id="{ED298DBA-D90C-58F5-EE52-0C542A7891B4}"/>
              </a:ext>
            </a:extLst>
          </p:cNvPr>
          <p:cNvGraphicFramePr>
            <a:graphicFrameLocks noGrp="1"/>
          </p:cNvGraphicFramePr>
          <p:nvPr>
            <p:ph sz="half" idx="2"/>
          </p:nvPr>
        </p:nvGraphicFramePr>
        <p:xfrm>
          <a:off x="839788" y="2505075"/>
          <a:ext cx="5157787" cy="36845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Espace réservé du texte 5"/>
          <p:cNvSpPr>
            <a:spLocks noGrp="1"/>
          </p:cNvSpPr>
          <p:nvPr>
            <p:ph type="body" sz="quarter" idx="3"/>
          </p:nvPr>
        </p:nvSpPr>
        <p:spPr/>
        <p:txBody>
          <a:bodyPr/>
          <a:lstStyle/>
          <a:p>
            <a:endParaRPr lang="fr-FR"/>
          </a:p>
        </p:txBody>
      </p:sp>
      <p:sp>
        <p:nvSpPr>
          <p:cNvPr id="7" name="Espace réservé du contenu 6"/>
          <p:cNvSpPr>
            <a:spLocks noGrp="1"/>
          </p:cNvSpPr>
          <p:nvPr>
            <p:ph sz="quarter" idx="4"/>
          </p:nvPr>
        </p:nvSpPr>
        <p:spPr/>
        <p:txBody>
          <a:bodyPr/>
          <a:lstStyle/>
          <a:p>
            <a:endParaRPr lang="fr-FR" dirty="0"/>
          </a:p>
        </p:txBody>
      </p:sp>
      <p:pic>
        <p:nvPicPr>
          <p:cNvPr id="3074" name="Picture 2" descr="https://miro.medium.com/max/687/1*tjxDjaeGpWnYXQ1psPR51A.jpe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813367" y="1861719"/>
            <a:ext cx="6508156" cy="3903000"/>
          </a:xfrm>
          <a:prstGeom prst="rect">
            <a:avLst/>
          </a:prstGeom>
          <a:noFill/>
          <a:extLst>
            <a:ext uri="{909E8E84-426E-40DD-AFC4-6F175D3DCCD1}">
              <a14:hiddenFill xmlns:a14="http://schemas.microsoft.com/office/drawing/2010/main">
                <a:solidFill>
                  <a:srgbClr val="FFFFFF"/>
                </a:solidFill>
              </a14:hiddenFill>
            </a:ext>
          </a:extLst>
        </p:spPr>
      </p:pic>
      <p:sp>
        <p:nvSpPr>
          <p:cNvPr id="8" name="ZoneTexte 7">
            <a:extLst>
              <a:ext uri="{FF2B5EF4-FFF2-40B4-BE49-F238E27FC236}">
                <a16:creationId xmlns:a16="http://schemas.microsoft.com/office/drawing/2014/main" id="{B4BEB5DB-70BA-5AE8-68E0-12367766F2CC}"/>
              </a:ext>
            </a:extLst>
          </p:cNvPr>
          <p:cNvSpPr txBox="1"/>
          <p:nvPr/>
        </p:nvSpPr>
        <p:spPr>
          <a:xfrm>
            <a:off x="7614459" y="5616337"/>
            <a:ext cx="1595309" cy="261610"/>
          </a:xfrm>
          <a:prstGeom prst="rect">
            <a:avLst/>
          </a:prstGeom>
          <a:noFill/>
        </p:spPr>
        <p:txBody>
          <a:bodyPr wrap="none" rtlCol="0">
            <a:spAutoFit/>
          </a:bodyPr>
          <a:lstStyle/>
          <a:p>
            <a:r>
              <a:rPr lang="fr-FR" sz="1100" dirty="0"/>
              <a:t>Figure </a:t>
            </a:r>
            <a:r>
              <a:rPr lang="fr-FR" sz="1100" dirty="0" err="1"/>
              <a:t>from</a:t>
            </a:r>
            <a:r>
              <a:rPr lang="fr-FR" sz="1100" dirty="0"/>
              <a:t> Soft. Eng 10 </a:t>
            </a:r>
          </a:p>
        </p:txBody>
      </p:sp>
    </p:spTree>
    <p:extLst>
      <p:ext uri="{BB962C8B-B14F-4D97-AF65-F5344CB8AC3E}">
        <p14:creationId xmlns:p14="http://schemas.microsoft.com/office/powerpoint/2010/main" val="1985331115"/>
      </p:ext>
    </p:extLst>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D18B99D-3883-8F64-2123-C1FA09D612DC}"/>
              </a:ext>
            </a:extLst>
          </p:cNvPr>
          <p:cNvSpPr>
            <a:spLocks noGrp="1"/>
          </p:cNvSpPr>
          <p:nvPr>
            <p:ph type="title"/>
          </p:nvPr>
        </p:nvSpPr>
        <p:spPr/>
        <p:txBody>
          <a:bodyPr/>
          <a:lstStyle/>
          <a:p>
            <a:r>
              <a:rPr lang="fr-FR" dirty="0" err="1"/>
              <a:t>Formal</a:t>
            </a:r>
            <a:r>
              <a:rPr lang="fr-FR" dirty="0"/>
              <a:t> </a:t>
            </a:r>
            <a:r>
              <a:rPr lang="fr-FR" dirty="0" err="1"/>
              <a:t>Specification</a:t>
            </a:r>
            <a:endParaRPr lang="fr-FR" dirty="0"/>
          </a:p>
        </p:txBody>
      </p:sp>
      <p:sp>
        <p:nvSpPr>
          <p:cNvPr id="7" name="Espace réservé du contenu 6">
            <a:extLst>
              <a:ext uri="{FF2B5EF4-FFF2-40B4-BE49-F238E27FC236}">
                <a16:creationId xmlns:a16="http://schemas.microsoft.com/office/drawing/2014/main" id="{242704EE-E377-811A-8ACD-91B23F7FE8B9}"/>
              </a:ext>
            </a:extLst>
          </p:cNvPr>
          <p:cNvSpPr>
            <a:spLocks noGrp="1"/>
          </p:cNvSpPr>
          <p:nvPr>
            <p:ph sz="half" idx="1"/>
          </p:nvPr>
        </p:nvSpPr>
        <p:spPr/>
        <p:txBody>
          <a:bodyPr>
            <a:normAutofit fontScale="92500" lnSpcReduction="10000"/>
          </a:bodyPr>
          <a:lstStyle/>
          <a:p>
            <a:pPr>
              <a:buFont typeface="Arial" panose="020B0604020202020204" pitchFamily="34" charset="0"/>
              <a:buChar char="•"/>
            </a:pPr>
            <a:r>
              <a:rPr lang="en-US" dirty="0"/>
              <a:t>A method of writing a specification document using mathematical notation and formal logic</a:t>
            </a:r>
          </a:p>
          <a:p>
            <a:pPr>
              <a:buFont typeface="Arial" panose="020B0604020202020204" pitchFamily="34" charset="0"/>
              <a:buChar char="•"/>
            </a:pPr>
            <a:r>
              <a:rPr lang="en-US" dirty="0"/>
              <a:t>Used in safety-critical systems where precision and correctness are critical</a:t>
            </a:r>
          </a:p>
          <a:p>
            <a:pPr>
              <a:buFont typeface="Arial" panose="020B0604020202020204" pitchFamily="34" charset="0"/>
              <a:buChar char="•"/>
            </a:pPr>
            <a:r>
              <a:rPr lang="en-US" dirty="0"/>
              <a:t>Provides a way to reason about system </a:t>
            </a:r>
            <a:r>
              <a:rPr lang="en-US" dirty="0" err="1"/>
              <a:t>behaviour</a:t>
            </a:r>
            <a:r>
              <a:rPr lang="en-US" dirty="0"/>
              <a:t> and prove properties</a:t>
            </a:r>
          </a:p>
          <a:p>
            <a:pPr>
              <a:buFont typeface="Arial" panose="020B0604020202020204" pitchFamily="34" charset="0"/>
              <a:buChar char="•"/>
            </a:pPr>
            <a:r>
              <a:rPr lang="en-US" dirty="0"/>
              <a:t>Can be checked mechanically for consistency and completeness</a:t>
            </a:r>
          </a:p>
          <a:p>
            <a:endParaRPr lang="fr-FR" dirty="0"/>
          </a:p>
        </p:txBody>
      </p:sp>
      <p:sp>
        <p:nvSpPr>
          <p:cNvPr id="8" name="Espace réservé du contenu 7">
            <a:extLst>
              <a:ext uri="{FF2B5EF4-FFF2-40B4-BE49-F238E27FC236}">
                <a16:creationId xmlns:a16="http://schemas.microsoft.com/office/drawing/2014/main" id="{C0DC594F-AFDD-C9F8-B49D-2F7F02AF252C}"/>
              </a:ext>
            </a:extLst>
          </p:cNvPr>
          <p:cNvSpPr>
            <a:spLocks noGrp="1"/>
          </p:cNvSpPr>
          <p:nvPr>
            <p:ph sz="half" idx="2"/>
          </p:nvPr>
        </p:nvSpPr>
        <p:spPr/>
        <p:txBody>
          <a:bodyPr>
            <a:normAutofit fontScale="92500" lnSpcReduction="10000"/>
          </a:bodyPr>
          <a:lstStyle/>
          <a:p>
            <a:r>
              <a:rPr lang="en-US" dirty="0"/>
              <a:t>Example:</a:t>
            </a:r>
          </a:p>
          <a:p>
            <a:pPr>
              <a:buFont typeface="Arial" panose="020B0604020202020204" pitchFamily="34" charset="0"/>
              <a:buChar char="•"/>
            </a:pPr>
            <a:r>
              <a:rPr lang="en-US" dirty="0"/>
              <a:t>Z notation</a:t>
            </a:r>
          </a:p>
          <a:p>
            <a:pPr>
              <a:buFont typeface="Arial" panose="020B0604020202020204" pitchFamily="34" charset="0"/>
              <a:buChar char="•"/>
            </a:pPr>
            <a:r>
              <a:rPr lang="en-US" dirty="0"/>
              <a:t>Developed by Jean-Raymond </a:t>
            </a:r>
            <a:r>
              <a:rPr lang="en-US" dirty="0" err="1"/>
              <a:t>Abrial</a:t>
            </a:r>
            <a:r>
              <a:rPr lang="en-US" dirty="0"/>
              <a:t> in the 1970s for formal specification of software systems</a:t>
            </a:r>
          </a:p>
          <a:p>
            <a:pPr>
              <a:buFont typeface="Arial" panose="020B0604020202020204" pitchFamily="34" charset="0"/>
              <a:buChar char="•"/>
            </a:pPr>
            <a:r>
              <a:rPr lang="en-US" dirty="0"/>
              <a:t>Uses mathematical notation to describe data types, operations, and constraints</a:t>
            </a:r>
          </a:p>
          <a:p>
            <a:pPr>
              <a:buFont typeface="Arial" panose="020B0604020202020204" pitchFamily="34" charset="0"/>
              <a:buChar char="•"/>
            </a:pPr>
            <a:r>
              <a:rPr lang="en-US" dirty="0"/>
              <a:t>Specifies system </a:t>
            </a:r>
            <a:r>
              <a:rPr lang="en-US" dirty="0" err="1"/>
              <a:t>behaviour</a:t>
            </a:r>
            <a:r>
              <a:rPr lang="en-US" dirty="0"/>
              <a:t> in terms of pre- and post-conditions, invariants, and operations</a:t>
            </a:r>
          </a:p>
          <a:p>
            <a:endParaRPr lang="fr-FR" dirty="0"/>
          </a:p>
        </p:txBody>
      </p:sp>
    </p:spTree>
    <p:extLst>
      <p:ext uri="{BB962C8B-B14F-4D97-AF65-F5344CB8AC3E}">
        <p14:creationId xmlns:p14="http://schemas.microsoft.com/office/powerpoint/2010/main" val="204721684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9132670-CF52-C0C7-0EAE-CE3EE8B9989C}"/>
              </a:ext>
            </a:extLst>
          </p:cNvPr>
          <p:cNvSpPr>
            <a:spLocks noGrp="1"/>
          </p:cNvSpPr>
          <p:nvPr>
            <p:ph type="title"/>
          </p:nvPr>
        </p:nvSpPr>
        <p:spPr/>
        <p:txBody>
          <a:bodyPr/>
          <a:lstStyle/>
          <a:p>
            <a:r>
              <a:rPr lang="fr-FR" dirty="0" err="1"/>
              <a:t>Examples</a:t>
            </a:r>
            <a:r>
              <a:rPr lang="fr-FR" dirty="0"/>
              <a:t> of </a:t>
            </a:r>
            <a:r>
              <a:rPr lang="fr-FR" dirty="0" err="1"/>
              <a:t>requirements</a:t>
            </a:r>
            <a:r>
              <a:rPr lang="fr-FR" dirty="0"/>
              <a:t> in Z</a:t>
            </a:r>
          </a:p>
        </p:txBody>
      </p:sp>
      <p:sp>
        <p:nvSpPr>
          <p:cNvPr id="3" name="Espace réservé du contenu 2">
            <a:extLst>
              <a:ext uri="{FF2B5EF4-FFF2-40B4-BE49-F238E27FC236}">
                <a16:creationId xmlns:a16="http://schemas.microsoft.com/office/drawing/2014/main" id="{E05FDA45-C011-684C-38CF-2DB1EDCE85A6}"/>
              </a:ext>
            </a:extLst>
          </p:cNvPr>
          <p:cNvSpPr>
            <a:spLocks noGrp="1"/>
          </p:cNvSpPr>
          <p:nvPr>
            <p:ph idx="1"/>
          </p:nvPr>
        </p:nvSpPr>
        <p:spPr/>
        <p:txBody>
          <a:bodyPr/>
          <a:lstStyle/>
          <a:p>
            <a:r>
              <a:rPr lang="en-US" b="0" i="0" dirty="0">
                <a:solidFill>
                  <a:srgbClr val="0D0D0D"/>
                </a:solidFill>
                <a:effectLst/>
                <a:latin typeface="Söhne"/>
              </a:rPr>
              <a:t>The system must check if the desired quantity of a product is available before allowing a customer to add it to their cart.</a:t>
            </a:r>
          </a:p>
          <a:p>
            <a:endParaRPr lang="en-US" dirty="0">
              <a:solidFill>
                <a:srgbClr val="0D0D0D"/>
              </a:solidFill>
              <a:latin typeface="Söhne"/>
            </a:endParaRPr>
          </a:p>
          <a:p>
            <a:endParaRPr lang="en-US" dirty="0">
              <a:solidFill>
                <a:srgbClr val="0D0D0D"/>
              </a:solidFill>
              <a:latin typeface="Söhne"/>
            </a:endParaRPr>
          </a:p>
          <a:p>
            <a:endParaRPr lang="en-US" dirty="0">
              <a:solidFill>
                <a:srgbClr val="0D0D0D"/>
              </a:solidFill>
              <a:latin typeface="Söhne"/>
            </a:endParaRPr>
          </a:p>
          <a:p>
            <a:r>
              <a:rPr lang="en-US" b="0" i="0" dirty="0">
                <a:solidFill>
                  <a:srgbClr val="0D0D0D"/>
                </a:solidFill>
                <a:effectLst/>
                <a:latin typeface="Söhne"/>
              </a:rPr>
              <a:t>The checkout process must ensure that the total amount to be paid matches the sum of prices of all items in the cart times their quantities.</a:t>
            </a:r>
            <a:endParaRPr lang="en-US" dirty="0">
              <a:solidFill>
                <a:srgbClr val="0D0D0D"/>
              </a:solidFill>
              <a:latin typeface="Söhne"/>
            </a:endParaRPr>
          </a:p>
        </p:txBody>
      </p:sp>
      <p:sp>
        <p:nvSpPr>
          <p:cNvPr id="5" name="ZoneTexte 4">
            <a:extLst>
              <a:ext uri="{FF2B5EF4-FFF2-40B4-BE49-F238E27FC236}">
                <a16:creationId xmlns:a16="http://schemas.microsoft.com/office/drawing/2014/main" id="{12488E50-256A-2CAF-2445-5F41C9157887}"/>
              </a:ext>
            </a:extLst>
          </p:cNvPr>
          <p:cNvSpPr txBox="1"/>
          <p:nvPr/>
        </p:nvSpPr>
        <p:spPr>
          <a:xfrm>
            <a:off x="2082801" y="2838450"/>
            <a:ext cx="7118350" cy="1200329"/>
          </a:xfrm>
          <a:prstGeom prst="rect">
            <a:avLst/>
          </a:prstGeom>
          <a:noFill/>
          <a:ln>
            <a:solidFill>
              <a:schemeClr val="tx1"/>
            </a:solidFill>
          </a:ln>
          <a:effectLst>
            <a:outerShdw blurRad="50800" dist="38100" dir="2700000" algn="tl" rotWithShape="0">
              <a:prstClr val="black">
                <a:alpha val="40000"/>
              </a:prstClr>
            </a:outerShdw>
          </a:effectLst>
        </p:spPr>
        <p:txBody>
          <a:bodyPr wrap="square" rtlCol="0">
            <a:spAutoFit/>
          </a:bodyPr>
          <a:lstStyle/>
          <a:p>
            <a:r>
              <a:rPr lang="fr-FR" dirty="0">
                <a:latin typeface="Courier New" panose="02070309020205020404" pitchFamily="49" charset="0"/>
                <a:cs typeface="Courier New" panose="02070309020205020404" pitchFamily="49" charset="0"/>
              </a:rPr>
              <a:t>∀ prod : Product; </a:t>
            </a:r>
            <a:r>
              <a:rPr lang="fr-FR" dirty="0" err="1">
                <a:latin typeface="Courier New" panose="02070309020205020404" pitchFamily="49" charset="0"/>
                <a:cs typeface="Courier New" panose="02070309020205020404" pitchFamily="49" charset="0"/>
              </a:rPr>
              <a:t>qty</a:t>
            </a:r>
            <a:r>
              <a:rPr lang="fr-FR" dirty="0">
                <a:latin typeface="Courier New" panose="02070309020205020404" pitchFamily="49" charset="0"/>
                <a:cs typeface="Courier New" panose="02070309020205020404" pitchFamily="49" charset="0"/>
              </a:rPr>
              <a:t> : ℕ | prod ∈ </a:t>
            </a:r>
            <a:r>
              <a:rPr lang="fr-FR" dirty="0" err="1">
                <a:latin typeface="Courier New" panose="02070309020205020404" pitchFamily="49" charset="0"/>
                <a:cs typeface="Courier New" panose="02070309020205020404" pitchFamily="49" charset="0"/>
              </a:rPr>
              <a:t>Products</a:t>
            </a:r>
            <a:r>
              <a:rPr lang="fr-FR" dirty="0">
                <a:latin typeface="Courier New" panose="02070309020205020404" pitchFamily="49" charset="0"/>
                <a:cs typeface="Courier New" panose="02070309020205020404" pitchFamily="49" charset="0"/>
              </a:rPr>
              <a:t> ∧ </a:t>
            </a:r>
            <a:r>
              <a:rPr lang="fr-FR" dirty="0" err="1">
                <a:latin typeface="Courier New" panose="02070309020205020404" pitchFamily="49" charset="0"/>
                <a:cs typeface="Courier New" panose="02070309020205020404" pitchFamily="49" charset="0"/>
              </a:rPr>
              <a:t>qty</a:t>
            </a:r>
            <a:r>
              <a:rPr lang="fr-FR" dirty="0">
                <a:latin typeface="Courier New" panose="02070309020205020404" pitchFamily="49" charset="0"/>
                <a:cs typeface="Courier New" panose="02070309020205020404" pitchFamily="49" charset="0"/>
              </a:rPr>
              <a:t> ≤ </a:t>
            </a:r>
            <a:r>
              <a:rPr lang="fr-FR" dirty="0" err="1">
                <a:latin typeface="Courier New" panose="02070309020205020404" pitchFamily="49" charset="0"/>
                <a:cs typeface="Courier New" panose="02070309020205020404" pitchFamily="49" charset="0"/>
              </a:rPr>
              <a:t>prod.quantityAvailable</a:t>
            </a:r>
            <a:r>
              <a:rPr lang="fr-FR" dirty="0">
                <a:latin typeface="Courier New" panose="02070309020205020404" pitchFamily="49" charset="0"/>
                <a:cs typeface="Courier New" panose="02070309020205020404" pitchFamily="49" charset="0"/>
              </a:rPr>
              <a:t>:</a:t>
            </a:r>
          </a:p>
          <a:p>
            <a:r>
              <a:rPr lang="fr-FR" dirty="0" err="1">
                <a:latin typeface="Courier New" panose="02070309020205020404" pitchFamily="49" charset="0"/>
                <a:cs typeface="Courier New" panose="02070309020205020404" pitchFamily="49" charset="0"/>
              </a:rPr>
              <a:t>CanAddToCart</a:t>
            </a:r>
            <a:r>
              <a:rPr lang="fr-FR" dirty="0">
                <a:latin typeface="Courier New" panose="02070309020205020404" pitchFamily="49" charset="0"/>
                <a:cs typeface="Courier New" panose="02070309020205020404" pitchFamily="49" charset="0"/>
              </a:rPr>
              <a:t>(prod, </a:t>
            </a:r>
            <a:r>
              <a:rPr lang="fr-FR" dirty="0" err="1">
                <a:latin typeface="Courier New" panose="02070309020205020404" pitchFamily="49" charset="0"/>
                <a:cs typeface="Courier New" panose="02070309020205020404" pitchFamily="49" charset="0"/>
              </a:rPr>
              <a:t>qty</a:t>
            </a:r>
            <a:r>
              <a:rPr lang="fr-FR" dirty="0">
                <a:latin typeface="Courier New" panose="02070309020205020404" pitchFamily="49" charset="0"/>
                <a:cs typeface="Courier New" panose="02070309020205020404" pitchFamily="49" charset="0"/>
              </a:rPr>
              <a:t>) ⇔ </a:t>
            </a:r>
            <a:r>
              <a:rPr lang="fr-FR" dirty="0" err="1">
                <a:latin typeface="Courier New" panose="02070309020205020404" pitchFamily="49" charset="0"/>
                <a:cs typeface="Courier New" panose="02070309020205020404" pitchFamily="49" charset="0"/>
              </a:rPr>
              <a:t>True</a:t>
            </a:r>
            <a:endParaRPr lang="fr-FR" dirty="0">
              <a:latin typeface="Courier New" panose="02070309020205020404" pitchFamily="49" charset="0"/>
              <a:cs typeface="Courier New" panose="02070309020205020404" pitchFamily="49" charset="0"/>
            </a:endParaRPr>
          </a:p>
          <a:p>
            <a:endParaRPr lang="fr-FR" dirty="0">
              <a:latin typeface="Courier New" panose="02070309020205020404" pitchFamily="49" charset="0"/>
              <a:cs typeface="Courier New" panose="02070309020205020404" pitchFamily="49" charset="0"/>
            </a:endParaRPr>
          </a:p>
        </p:txBody>
      </p:sp>
      <p:sp>
        <p:nvSpPr>
          <p:cNvPr id="7" name="ZoneTexte 6">
            <a:extLst>
              <a:ext uri="{FF2B5EF4-FFF2-40B4-BE49-F238E27FC236}">
                <a16:creationId xmlns:a16="http://schemas.microsoft.com/office/drawing/2014/main" id="{C386F39D-1E36-A899-2F7C-1C4B7BD392E2}"/>
              </a:ext>
            </a:extLst>
          </p:cNvPr>
          <p:cNvSpPr txBox="1"/>
          <p:nvPr/>
        </p:nvSpPr>
        <p:spPr>
          <a:xfrm>
            <a:off x="1235075" y="5580439"/>
            <a:ext cx="9721850" cy="923330"/>
          </a:xfrm>
          <a:prstGeom prst="rect">
            <a:avLst/>
          </a:prstGeom>
          <a:noFill/>
          <a:ln>
            <a:solidFill>
              <a:schemeClr val="tx1"/>
            </a:solidFill>
          </a:ln>
          <a:effectLst>
            <a:outerShdw blurRad="50800" dist="38100" dir="2700000" algn="tl" rotWithShape="0">
              <a:prstClr val="black">
                <a:alpha val="40000"/>
              </a:prstClr>
            </a:outerShdw>
          </a:effectLst>
        </p:spPr>
        <p:txBody>
          <a:bodyPr wrap="square">
            <a:spAutoFit/>
          </a:bodyPr>
          <a:lstStyle/>
          <a:p>
            <a:r>
              <a:rPr lang="fr-FR" dirty="0" err="1">
                <a:latin typeface="Courier New" panose="02070309020205020404" pitchFamily="49" charset="0"/>
                <a:cs typeface="Courier New" panose="02070309020205020404" pitchFamily="49" charset="0"/>
              </a:rPr>
              <a:t>CheckoutValid</a:t>
            </a:r>
            <a:r>
              <a:rPr lang="fr-FR" dirty="0">
                <a:latin typeface="Courier New" panose="02070309020205020404" pitchFamily="49" charset="0"/>
                <a:cs typeface="Courier New" panose="02070309020205020404" pitchFamily="49" charset="0"/>
              </a:rPr>
              <a:t>(</a:t>
            </a:r>
            <a:r>
              <a:rPr lang="fr-FR" dirty="0" err="1">
                <a:latin typeface="Courier New" panose="02070309020205020404" pitchFamily="49" charset="0"/>
                <a:cs typeface="Courier New" panose="02070309020205020404" pitchFamily="49" charset="0"/>
              </a:rPr>
              <a:t>cart</a:t>
            </a:r>
            <a:r>
              <a:rPr lang="fr-FR" dirty="0">
                <a:latin typeface="Courier New" panose="02070309020205020404" pitchFamily="49" charset="0"/>
                <a:cs typeface="Courier New" panose="02070309020205020404" pitchFamily="49" charset="0"/>
              </a:rPr>
              <a:t>: </a:t>
            </a:r>
            <a:r>
              <a:rPr lang="fr-FR" dirty="0" err="1">
                <a:latin typeface="Courier New" panose="02070309020205020404" pitchFamily="49" charset="0"/>
                <a:cs typeface="Courier New" panose="02070309020205020404" pitchFamily="49" charset="0"/>
              </a:rPr>
              <a:t>Cart</a:t>
            </a:r>
            <a:r>
              <a:rPr lang="fr-FR" dirty="0">
                <a:latin typeface="Courier New" panose="02070309020205020404" pitchFamily="49" charset="0"/>
                <a:cs typeface="Courier New" panose="02070309020205020404" pitchFamily="49" charset="0"/>
              </a:rPr>
              <a:t>) ⇔</a:t>
            </a:r>
          </a:p>
          <a:p>
            <a:r>
              <a:rPr lang="fr-FR" dirty="0">
                <a:latin typeface="Courier New" panose="02070309020205020404" pitchFamily="49" charset="0"/>
                <a:cs typeface="Courier New" panose="02070309020205020404" pitchFamily="49" charset="0"/>
              </a:rPr>
              <a:t>∑ {</a:t>
            </a:r>
            <a:r>
              <a:rPr lang="fr-FR" dirty="0" err="1">
                <a:latin typeface="Courier New" panose="02070309020205020404" pitchFamily="49" charset="0"/>
                <a:cs typeface="Courier New" panose="02070309020205020404" pitchFamily="49" charset="0"/>
              </a:rPr>
              <a:t>p.price</a:t>
            </a:r>
            <a:r>
              <a:rPr lang="fr-FR" dirty="0">
                <a:latin typeface="Courier New" panose="02070309020205020404" pitchFamily="49" charset="0"/>
                <a:cs typeface="Courier New" panose="02070309020205020404" pitchFamily="49" charset="0"/>
              </a:rPr>
              <a:t> * </a:t>
            </a:r>
            <a:r>
              <a:rPr lang="fr-FR" dirty="0" err="1">
                <a:latin typeface="Courier New" panose="02070309020205020404" pitchFamily="49" charset="0"/>
                <a:cs typeface="Courier New" panose="02070309020205020404" pitchFamily="49" charset="0"/>
              </a:rPr>
              <a:t>c.quantity</a:t>
            </a:r>
            <a:r>
              <a:rPr lang="fr-FR" dirty="0">
                <a:latin typeface="Courier New" panose="02070309020205020404" pitchFamily="49" charset="0"/>
                <a:cs typeface="Courier New" panose="02070309020205020404" pitchFamily="49" charset="0"/>
              </a:rPr>
              <a:t> | p ∈ </a:t>
            </a:r>
            <a:r>
              <a:rPr lang="fr-FR" dirty="0" err="1">
                <a:latin typeface="Courier New" panose="02070309020205020404" pitchFamily="49" charset="0"/>
                <a:cs typeface="Courier New" panose="02070309020205020404" pitchFamily="49" charset="0"/>
              </a:rPr>
              <a:t>cart.products</a:t>
            </a:r>
            <a:r>
              <a:rPr lang="fr-FR" dirty="0">
                <a:latin typeface="Courier New" panose="02070309020205020404" pitchFamily="49" charset="0"/>
                <a:cs typeface="Courier New" panose="02070309020205020404" pitchFamily="49" charset="0"/>
              </a:rPr>
              <a:t> ∧ c ∈ </a:t>
            </a:r>
            <a:r>
              <a:rPr lang="fr-FR" dirty="0" err="1">
                <a:latin typeface="Courier New" panose="02070309020205020404" pitchFamily="49" charset="0"/>
                <a:cs typeface="Courier New" panose="02070309020205020404" pitchFamily="49" charset="0"/>
              </a:rPr>
              <a:t>cart.contents</a:t>
            </a:r>
            <a:r>
              <a:rPr lang="fr-FR" dirty="0">
                <a:latin typeface="Courier New" panose="02070309020205020404" pitchFamily="49" charset="0"/>
                <a:cs typeface="Courier New" panose="02070309020205020404" pitchFamily="49" charset="0"/>
              </a:rPr>
              <a:t> ∧ p.id = </a:t>
            </a:r>
            <a:r>
              <a:rPr lang="fr-FR" dirty="0" err="1">
                <a:latin typeface="Courier New" panose="02070309020205020404" pitchFamily="49" charset="0"/>
                <a:cs typeface="Courier New" panose="02070309020205020404" pitchFamily="49" charset="0"/>
              </a:rPr>
              <a:t>c.productId</a:t>
            </a:r>
            <a:r>
              <a:rPr lang="fr-FR" dirty="0">
                <a:latin typeface="Courier New" panose="02070309020205020404" pitchFamily="49" charset="0"/>
                <a:cs typeface="Courier New" panose="02070309020205020404" pitchFamily="49" charset="0"/>
              </a:rPr>
              <a:t>} = </a:t>
            </a:r>
            <a:r>
              <a:rPr lang="fr-FR" dirty="0" err="1">
                <a:latin typeface="Courier New" panose="02070309020205020404" pitchFamily="49" charset="0"/>
                <a:cs typeface="Courier New" panose="02070309020205020404" pitchFamily="49" charset="0"/>
              </a:rPr>
              <a:t>cart.totalAmount</a:t>
            </a:r>
            <a:endParaRPr lang="fr-FR"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74215520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393" name="Rectangle 16392">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86" name="Rectangle 2"/>
          <p:cNvSpPr>
            <a:spLocks noGrp="1" noChangeArrowheads="1"/>
          </p:cNvSpPr>
          <p:nvPr>
            <p:ph type="title"/>
          </p:nvPr>
        </p:nvSpPr>
        <p:spPr>
          <a:xfrm>
            <a:off x="4654296" y="329184"/>
            <a:ext cx="6894576" cy="1783080"/>
          </a:xfrm>
        </p:spPr>
        <p:txBody>
          <a:bodyPr vert="horz" lIns="67865" tIns="33338" rIns="67865" bIns="33338" rtlCol="0" anchor="b">
            <a:normAutofit/>
          </a:bodyPr>
          <a:lstStyle/>
          <a:p>
            <a:r>
              <a:rPr lang="en-GB" sz="5400"/>
              <a:t>The software requirements document</a:t>
            </a:r>
          </a:p>
        </p:txBody>
      </p:sp>
      <p:pic>
        <p:nvPicPr>
          <p:cNvPr id="16389" name="Picture 16388" descr="Different coloured organisers">
            <a:extLst>
              <a:ext uri="{FF2B5EF4-FFF2-40B4-BE49-F238E27FC236}">
                <a16:creationId xmlns:a16="http://schemas.microsoft.com/office/drawing/2014/main" id="{B2A6596C-EC5E-01AE-ADBE-022AF06F507B}"/>
              </a:ext>
            </a:extLst>
          </p:cNvPr>
          <p:cNvPicPr>
            <a:picLocks noChangeAspect="1"/>
          </p:cNvPicPr>
          <p:nvPr/>
        </p:nvPicPr>
        <p:blipFill rotWithShape="1">
          <a:blip r:embed="rId2"/>
          <a:srcRect l="32178" r="32072" b="1"/>
          <a:stretch/>
        </p:blipFill>
        <p:spPr>
          <a:xfrm>
            <a:off x="20" y="1"/>
            <a:ext cx="4052522" cy="6858000"/>
          </a:xfrm>
          <a:custGeom>
            <a:avLst/>
            <a:gdLst/>
            <a:ahLst/>
            <a:cxnLst/>
            <a:rect l="l" t="t" r="r" b="b"/>
            <a:pathLst>
              <a:path w="4052542" h="6858000">
                <a:moveTo>
                  <a:pt x="0" y="0"/>
                </a:moveTo>
                <a:lnTo>
                  <a:pt x="4020923" y="0"/>
                </a:lnTo>
                <a:lnTo>
                  <a:pt x="4022656" y="14697"/>
                </a:lnTo>
                <a:cubicBezTo>
                  <a:pt x="4037606" y="98462"/>
                  <a:pt x="4035072" y="183369"/>
                  <a:pt x="4039126" y="267642"/>
                </a:cubicBezTo>
                <a:cubicBezTo>
                  <a:pt x="4043941" y="370699"/>
                  <a:pt x="4037860" y="474136"/>
                  <a:pt x="4035579" y="577446"/>
                </a:cubicBezTo>
                <a:cubicBezTo>
                  <a:pt x="4033805" y="665399"/>
                  <a:pt x="4025063" y="753226"/>
                  <a:pt x="4027724" y="841306"/>
                </a:cubicBezTo>
                <a:cubicBezTo>
                  <a:pt x="4027914" y="844352"/>
                  <a:pt x="4027914" y="847398"/>
                  <a:pt x="4027724" y="850444"/>
                </a:cubicBezTo>
                <a:cubicBezTo>
                  <a:pt x="4019615" y="947281"/>
                  <a:pt x="4019615" y="1044626"/>
                  <a:pt x="4027724" y="1141464"/>
                </a:cubicBezTo>
                <a:cubicBezTo>
                  <a:pt x="4030296" y="1181772"/>
                  <a:pt x="4029574" y="1222221"/>
                  <a:pt x="4025570" y="1262415"/>
                </a:cubicBezTo>
                <a:cubicBezTo>
                  <a:pt x="4021769" y="1313563"/>
                  <a:pt x="4009606" y="1365472"/>
                  <a:pt x="4018348" y="1416238"/>
                </a:cubicBezTo>
                <a:cubicBezTo>
                  <a:pt x="4024037" y="1458058"/>
                  <a:pt x="4027166" y="1500194"/>
                  <a:pt x="4027724" y="1542394"/>
                </a:cubicBezTo>
                <a:cubicBezTo>
                  <a:pt x="4032158" y="1636820"/>
                  <a:pt x="4027977" y="1731753"/>
                  <a:pt x="4026330" y="1826433"/>
                </a:cubicBezTo>
                <a:cubicBezTo>
                  <a:pt x="4024556" y="1936724"/>
                  <a:pt x="4027344" y="2047015"/>
                  <a:pt x="4018475" y="2157432"/>
                </a:cubicBezTo>
                <a:cubicBezTo>
                  <a:pt x="4013597" y="2246629"/>
                  <a:pt x="4013597" y="2336029"/>
                  <a:pt x="4018475" y="2425226"/>
                </a:cubicBezTo>
                <a:cubicBezTo>
                  <a:pt x="4020882" y="2506961"/>
                  <a:pt x="4033172" y="2587934"/>
                  <a:pt x="4031145" y="2670557"/>
                </a:cubicBezTo>
                <a:cubicBezTo>
                  <a:pt x="4028737" y="2766886"/>
                  <a:pt x="4017335" y="2862962"/>
                  <a:pt x="4020882" y="2959546"/>
                </a:cubicBezTo>
                <a:cubicBezTo>
                  <a:pt x="4022529" y="3005617"/>
                  <a:pt x="4022656" y="3051688"/>
                  <a:pt x="4023543" y="3097758"/>
                </a:cubicBezTo>
                <a:cubicBezTo>
                  <a:pt x="4024683" y="3153221"/>
                  <a:pt x="4034692" y="3208556"/>
                  <a:pt x="4029117" y="3263892"/>
                </a:cubicBezTo>
                <a:cubicBezTo>
                  <a:pt x="4019869" y="3356161"/>
                  <a:pt x="3995923" y="3446906"/>
                  <a:pt x="4010873" y="3541459"/>
                </a:cubicBezTo>
                <a:cubicBezTo>
                  <a:pt x="4019108" y="3593495"/>
                  <a:pt x="4028357" y="3645658"/>
                  <a:pt x="4033172" y="3698201"/>
                </a:cubicBezTo>
                <a:cubicBezTo>
                  <a:pt x="4037353" y="3745160"/>
                  <a:pt x="4047868" y="3792881"/>
                  <a:pt x="4039886" y="3839586"/>
                </a:cubicBezTo>
                <a:cubicBezTo>
                  <a:pt x="4033045" y="3879565"/>
                  <a:pt x="4036592" y="3919544"/>
                  <a:pt x="4031271" y="3959523"/>
                </a:cubicBezTo>
                <a:cubicBezTo>
                  <a:pt x="4024303" y="4011939"/>
                  <a:pt x="4020629" y="4065244"/>
                  <a:pt x="4015308" y="4118042"/>
                </a:cubicBezTo>
                <a:cubicBezTo>
                  <a:pt x="4010620" y="4165889"/>
                  <a:pt x="4006946" y="4213610"/>
                  <a:pt x="4019615" y="4258539"/>
                </a:cubicBezTo>
                <a:cubicBezTo>
                  <a:pt x="4050656" y="4371622"/>
                  <a:pt x="4033679" y="4484070"/>
                  <a:pt x="4022023" y="4596391"/>
                </a:cubicBezTo>
                <a:cubicBezTo>
                  <a:pt x="4016321" y="4650965"/>
                  <a:pt x="4007959" y="4708712"/>
                  <a:pt x="4020629" y="4758718"/>
                </a:cubicBezTo>
                <a:cubicBezTo>
                  <a:pt x="4043941" y="4847432"/>
                  <a:pt x="4025697" y="4931705"/>
                  <a:pt x="4015561" y="5016866"/>
                </a:cubicBezTo>
                <a:cubicBezTo>
                  <a:pt x="4003335" y="5100174"/>
                  <a:pt x="4005096" y="5184929"/>
                  <a:pt x="4020756" y="5267654"/>
                </a:cubicBezTo>
                <a:cubicBezTo>
                  <a:pt x="4033172" y="5326035"/>
                  <a:pt x="4033172" y="5385432"/>
                  <a:pt x="4034692" y="5444194"/>
                </a:cubicBezTo>
                <a:cubicBezTo>
                  <a:pt x="4035579" y="5481001"/>
                  <a:pt x="4022023" y="5518441"/>
                  <a:pt x="4013027" y="5555120"/>
                </a:cubicBezTo>
                <a:cubicBezTo>
                  <a:pt x="3996937" y="5621371"/>
                  <a:pt x="3991109" y="5688636"/>
                  <a:pt x="4013027" y="5753237"/>
                </a:cubicBezTo>
                <a:cubicBezTo>
                  <a:pt x="4043561" y="5842713"/>
                  <a:pt x="4061045" y="5932189"/>
                  <a:pt x="4048375" y="6026870"/>
                </a:cubicBezTo>
                <a:cubicBezTo>
                  <a:pt x="4041027" y="6085251"/>
                  <a:pt x="4039380" y="6144902"/>
                  <a:pt x="4028357" y="6202522"/>
                </a:cubicBezTo>
                <a:cubicBezTo>
                  <a:pt x="4010240" y="6298091"/>
                  <a:pt x="4016701" y="6393024"/>
                  <a:pt x="4031145" y="6487196"/>
                </a:cubicBezTo>
                <a:cubicBezTo>
                  <a:pt x="4041293" y="6565885"/>
                  <a:pt x="4042395" y="6645474"/>
                  <a:pt x="4034439" y="6724403"/>
                </a:cubicBezTo>
                <a:lnTo>
                  <a:pt x="4025206" y="6858000"/>
                </a:lnTo>
                <a:lnTo>
                  <a:pt x="0" y="6858000"/>
                </a:lnTo>
                <a:close/>
              </a:path>
            </a:pathLst>
          </a:custGeom>
        </p:spPr>
      </p:pic>
      <p:sp>
        <p:nvSpPr>
          <p:cNvPr id="16395" name="sketchy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6" y="2395728"/>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87" name="Rectangle 3"/>
          <p:cNvSpPr>
            <a:spLocks noGrp="1" noChangeArrowheads="1"/>
          </p:cNvSpPr>
          <p:nvPr>
            <p:ph idx="1"/>
          </p:nvPr>
        </p:nvSpPr>
        <p:spPr>
          <a:xfrm>
            <a:off x="4654296" y="2706624"/>
            <a:ext cx="6894576" cy="3483864"/>
          </a:xfrm>
        </p:spPr>
        <p:txBody>
          <a:bodyPr vert="horz" lIns="67865" tIns="33338" rIns="67865" bIns="33338" rtlCol="0">
            <a:normAutofit/>
          </a:bodyPr>
          <a:lstStyle/>
          <a:p>
            <a:r>
              <a:rPr lang="en-GB" sz="2200"/>
              <a:t>The software requirements document is the official statement of what is required of the system developers.</a:t>
            </a:r>
          </a:p>
          <a:p>
            <a:r>
              <a:rPr lang="en-GB" sz="2200"/>
              <a:t>Should include both a definition of user requirements and a specification of the system requirements.</a:t>
            </a:r>
          </a:p>
          <a:p>
            <a:r>
              <a:rPr lang="en-GB" sz="2200"/>
              <a:t>It is NOT a design document. As far as possible, it should set of WHAT the system should do rather than HOW it should do it.</a:t>
            </a:r>
          </a:p>
        </p:txBody>
      </p:sp>
      <p:sp>
        <p:nvSpPr>
          <p:cNvPr id="2" name="Date Placeholder 1"/>
          <p:cNvSpPr>
            <a:spLocks noGrp="1"/>
          </p:cNvSpPr>
          <p:nvPr>
            <p:ph type="dt" sz="half" idx="10"/>
          </p:nvPr>
        </p:nvSpPr>
        <p:spPr>
          <a:xfrm>
            <a:off x="838200" y="6356350"/>
            <a:ext cx="2743200" cy="365125"/>
          </a:xfrm>
        </p:spPr>
        <p:txBody>
          <a:bodyPr>
            <a:normAutofit/>
          </a:bodyPr>
          <a:lstStyle/>
          <a:p>
            <a:pPr>
              <a:spcAft>
                <a:spcPts val="600"/>
              </a:spcAft>
              <a:defRPr/>
            </a:pPr>
            <a:r>
              <a:rPr lang="en-GB">
                <a:solidFill>
                  <a:srgbClr val="FFFFFF"/>
                </a:solidFill>
              </a:rPr>
              <a:t>30/10/2014</a:t>
            </a:r>
            <a:endParaRPr lang="en-US">
              <a:solidFill>
                <a:srgbClr val="FFFFFF"/>
              </a:solidFill>
            </a:endParaRPr>
          </a:p>
        </p:txBody>
      </p:sp>
      <p:sp>
        <p:nvSpPr>
          <p:cNvPr id="4" name="Slide Number Placeholder 3"/>
          <p:cNvSpPr>
            <a:spLocks noGrp="1"/>
          </p:cNvSpPr>
          <p:nvPr>
            <p:ph type="sldNum" sz="quarter" idx="12"/>
          </p:nvPr>
        </p:nvSpPr>
        <p:spPr>
          <a:xfrm>
            <a:off x="8610600" y="6356350"/>
            <a:ext cx="2743200" cy="365125"/>
          </a:xfrm>
        </p:spPr>
        <p:txBody>
          <a:bodyPr>
            <a:normAutofit/>
          </a:bodyPr>
          <a:lstStyle/>
          <a:p>
            <a:pPr>
              <a:spcAft>
                <a:spcPts val="600"/>
              </a:spcAft>
              <a:defRPr/>
            </a:pPr>
            <a:fld id="{825F70CE-84E9-D04C-9B15-10C693AA0F2A}" type="slidenum">
              <a:rPr lang="en-US" smtClean="0"/>
              <a:pPr>
                <a:spcAft>
                  <a:spcPts val="600"/>
                </a:spcAft>
                <a:defRPr/>
              </a:pPr>
              <a:t>55</a:t>
            </a:fld>
            <a:endParaRPr lang="en-US"/>
          </a:p>
        </p:txBody>
      </p:sp>
    </p:spTree>
    <p:extLst>
      <p:ext uri="{BB962C8B-B14F-4D97-AF65-F5344CB8AC3E}">
        <p14:creationId xmlns:p14="http://schemas.microsoft.com/office/powerpoint/2010/main" val="3682127529"/>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E51BA4DF-2BD4-4EC2-B1DB-B27C8AC718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553733" y="548464"/>
            <a:ext cx="6798541" cy="1675623"/>
          </a:xfrm>
        </p:spPr>
        <p:txBody>
          <a:bodyPr anchor="b">
            <a:normAutofit/>
          </a:bodyPr>
          <a:lstStyle/>
          <a:p>
            <a:r>
              <a:rPr lang="en-US" sz="4000"/>
              <a:t>Requirements document variability</a:t>
            </a:r>
          </a:p>
        </p:txBody>
      </p:sp>
      <p:pic>
        <p:nvPicPr>
          <p:cNvPr id="8" name="Picture 7" descr="Coloured organisers on shelves">
            <a:extLst>
              <a:ext uri="{FF2B5EF4-FFF2-40B4-BE49-F238E27FC236}">
                <a16:creationId xmlns:a16="http://schemas.microsoft.com/office/drawing/2014/main" id="{A76F214D-A7D4-56C3-5772-3F49C68162E7}"/>
              </a:ext>
            </a:extLst>
          </p:cNvPr>
          <p:cNvPicPr>
            <a:picLocks noChangeAspect="1"/>
          </p:cNvPicPr>
          <p:nvPr/>
        </p:nvPicPr>
        <p:blipFill rotWithShape="1">
          <a:blip r:embed="rId2"/>
          <a:srcRect l="19517" r="39179"/>
          <a:stretch/>
        </p:blipFill>
        <p:spPr>
          <a:xfrm>
            <a:off x="1" y="10"/>
            <a:ext cx="4196496" cy="6857990"/>
          </a:xfrm>
          <a:prstGeom prst="rect">
            <a:avLst/>
          </a:prstGeom>
          <a:effectLst/>
        </p:spPr>
      </p:pic>
      <p:sp>
        <p:nvSpPr>
          <p:cNvPr id="3" name="Content Placeholder 2"/>
          <p:cNvSpPr>
            <a:spLocks noGrp="1"/>
          </p:cNvSpPr>
          <p:nvPr>
            <p:ph idx="1"/>
          </p:nvPr>
        </p:nvSpPr>
        <p:spPr>
          <a:xfrm>
            <a:off x="4553734" y="2409830"/>
            <a:ext cx="6798539" cy="3705217"/>
          </a:xfrm>
        </p:spPr>
        <p:txBody>
          <a:bodyPr>
            <a:normAutofit/>
          </a:bodyPr>
          <a:lstStyle/>
          <a:p>
            <a:r>
              <a:rPr lang="en-US" sz="2000"/>
              <a:t>Information in requirements document depends on type of system and the approach to development used.</a:t>
            </a:r>
          </a:p>
          <a:p>
            <a:r>
              <a:rPr lang="en-US" sz="2000"/>
              <a:t>Systems developed incrementally will, typically, have less detail in the requirements document.</a:t>
            </a:r>
          </a:p>
          <a:p>
            <a:r>
              <a:rPr lang="en-US" sz="2000"/>
              <a:t>Requirements documents standards have been designed e.g. IEEE standard. These are mostly applicable to the requirements for large systems engineering projects.</a:t>
            </a:r>
          </a:p>
        </p:txBody>
      </p:sp>
      <p:sp>
        <p:nvSpPr>
          <p:cNvPr id="6" name="Date Placeholder 5"/>
          <p:cNvSpPr>
            <a:spLocks noGrp="1"/>
          </p:cNvSpPr>
          <p:nvPr>
            <p:ph type="dt" sz="half" idx="10"/>
          </p:nvPr>
        </p:nvSpPr>
        <p:spPr>
          <a:xfrm>
            <a:off x="838200" y="6356350"/>
            <a:ext cx="2743200" cy="365125"/>
          </a:xfrm>
        </p:spPr>
        <p:txBody>
          <a:bodyPr>
            <a:normAutofit/>
          </a:bodyPr>
          <a:lstStyle/>
          <a:p>
            <a:pPr>
              <a:spcAft>
                <a:spcPts val="600"/>
              </a:spcAft>
              <a:defRPr/>
            </a:pPr>
            <a:r>
              <a:rPr lang="en-GB">
                <a:solidFill>
                  <a:srgbClr val="FFFFFF"/>
                </a:solidFill>
              </a:rPr>
              <a:t>30/10/2014</a:t>
            </a:r>
            <a:endParaRPr lang="en-US">
              <a:solidFill>
                <a:srgbClr val="FFFFFF"/>
              </a:solidFill>
            </a:endParaRPr>
          </a:p>
        </p:txBody>
      </p:sp>
      <p:sp>
        <p:nvSpPr>
          <p:cNvPr id="5" name="Slide Number Placeholder 4"/>
          <p:cNvSpPr>
            <a:spLocks noGrp="1"/>
          </p:cNvSpPr>
          <p:nvPr>
            <p:ph type="sldNum" sz="quarter" idx="12"/>
          </p:nvPr>
        </p:nvSpPr>
        <p:spPr>
          <a:xfrm>
            <a:off x="9193686" y="6356350"/>
            <a:ext cx="2160114" cy="365125"/>
          </a:xfrm>
        </p:spPr>
        <p:txBody>
          <a:bodyPr>
            <a:normAutofit/>
          </a:bodyPr>
          <a:lstStyle/>
          <a:p>
            <a:pPr>
              <a:spcAft>
                <a:spcPts val="600"/>
              </a:spcAft>
              <a:defRPr/>
            </a:pPr>
            <a:fld id="{825F70CE-84E9-D04C-9B15-10C693AA0F2A}" type="slidenum">
              <a:rPr lang="en-US" smtClean="0"/>
              <a:pPr>
                <a:spcAft>
                  <a:spcPts val="600"/>
                </a:spcAft>
                <a:defRPr/>
              </a:pPr>
              <a:t>56</a:t>
            </a:fld>
            <a:endParaRPr lang="en-US"/>
          </a:p>
        </p:txBody>
      </p:sp>
    </p:spTree>
    <p:extLst>
      <p:ext uri="{BB962C8B-B14F-4D97-AF65-F5344CB8AC3E}">
        <p14:creationId xmlns:p14="http://schemas.microsoft.com/office/powerpoint/2010/main" val="286025436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a:solidFill>
                  <a:srgbClr val="FFFFFF"/>
                </a:solidFill>
                <a:latin typeface="+mj-lt"/>
                <a:ea typeface="+mj-ea"/>
                <a:cs typeface="+mj-cs"/>
              </a:rPr>
              <a:t>The document model of the project</a:t>
            </a:r>
          </a:p>
        </p:txBody>
      </p:sp>
      <p:sp>
        <p:nvSpPr>
          <p:cNvPr id="4" name="Espace réservé du contenu 3">
            <a:extLst>
              <a:ext uri="{FF2B5EF4-FFF2-40B4-BE49-F238E27FC236}">
                <a16:creationId xmlns:a16="http://schemas.microsoft.com/office/drawing/2014/main" id="{ED664354-354A-3FEF-F021-97B577F462C4}"/>
              </a:ext>
            </a:extLst>
          </p:cNvPr>
          <p:cNvSpPr>
            <a:spLocks noGrp="1"/>
          </p:cNvSpPr>
          <p:nvPr>
            <p:ph idx="1"/>
          </p:nvPr>
        </p:nvSpPr>
        <p:spPr/>
        <p:txBody>
          <a:bodyPr/>
          <a:lstStyle/>
          <a:p>
            <a:endParaRPr lang="fr-FR"/>
          </a:p>
        </p:txBody>
      </p:sp>
      <p:pic>
        <p:nvPicPr>
          <p:cNvPr id="7" name="Image 6">
            <a:extLst>
              <a:ext uri="{FF2B5EF4-FFF2-40B4-BE49-F238E27FC236}">
                <a16:creationId xmlns:a16="http://schemas.microsoft.com/office/drawing/2014/main" id="{7401FBE0-FB5D-A4E6-1F88-8F0A034FD0BB}"/>
              </a:ext>
            </a:extLst>
          </p:cNvPr>
          <p:cNvPicPr>
            <a:picLocks noChangeAspect="1"/>
          </p:cNvPicPr>
          <p:nvPr/>
        </p:nvPicPr>
        <p:blipFill>
          <a:blip r:embed="rId2"/>
          <a:stretch>
            <a:fillRect/>
          </a:stretch>
        </p:blipFill>
        <p:spPr>
          <a:xfrm rot="20593506">
            <a:off x="5390594" y="675802"/>
            <a:ext cx="3945176" cy="550639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06603101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a:solidFill>
                  <a:srgbClr val="FFFFFF"/>
                </a:solidFill>
                <a:latin typeface="+mj-lt"/>
                <a:ea typeface="+mj-ea"/>
                <a:cs typeface="+mj-cs"/>
              </a:rPr>
              <a:t>Introduction</a:t>
            </a:r>
          </a:p>
        </p:txBody>
      </p:sp>
      <p:sp>
        <p:nvSpPr>
          <p:cNvPr id="4" name="Espace réservé du contenu 3">
            <a:extLst>
              <a:ext uri="{FF2B5EF4-FFF2-40B4-BE49-F238E27FC236}">
                <a16:creationId xmlns:a16="http://schemas.microsoft.com/office/drawing/2014/main" id="{0F07540D-128D-2290-11BF-E96A11913B57}"/>
              </a:ext>
            </a:extLst>
          </p:cNvPr>
          <p:cNvSpPr>
            <a:spLocks noGrp="1"/>
          </p:cNvSpPr>
          <p:nvPr>
            <p:ph idx="1"/>
          </p:nvPr>
        </p:nvSpPr>
        <p:spPr/>
        <p:txBody>
          <a:bodyPr/>
          <a:lstStyle/>
          <a:p>
            <a:endParaRPr lang="fr-FR" dirty="0"/>
          </a:p>
        </p:txBody>
      </p:sp>
      <p:pic>
        <p:nvPicPr>
          <p:cNvPr id="7" name="Image 6">
            <a:extLst>
              <a:ext uri="{FF2B5EF4-FFF2-40B4-BE49-F238E27FC236}">
                <a16:creationId xmlns:a16="http://schemas.microsoft.com/office/drawing/2014/main" id="{026307B7-604A-A420-9C30-F50141585D5F}"/>
              </a:ext>
            </a:extLst>
          </p:cNvPr>
          <p:cNvPicPr>
            <a:picLocks noChangeAspect="1"/>
          </p:cNvPicPr>
          <p:nvPr/>
        </p:nvPicPr>
        <p:blipFill>
          <a:blip r:embed="rId2"/>
          <a:stretch>
            <a:fillRect/>
          </a:stretch>
        </p:blipFill>
        <p:spPr>
          <a:xfrm rot="20511534">
            <a:off x="5296110" y="602893"/>
            <a:ext cx="4404782" cy="545624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44302442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p:cNvSpPr>
            <a:spLocks noGrp="1"/>
          </p:cNvSpPr>
          <p:nvPr>
            <p:ph type="title"/>
          </p:nvPr>
        </p:nvSpPr>
        <p:spPr>
          <a:xfrm>
            <a:off x="1028700" y="1967266"/>
            <a:ext cx="2749040" cy="2547257"/>
          </a:xfrm>
          <a:noFill/>
        </p:spPr>
        <p:txBody>
          <a:bodyPr vert="horz" lIns="91440" tIns="45720" rIns="91440" bIns="45720" rtlCol="0" anchor="ctr">
            <a:normAutofit/>
          </a:bodyPr>
          <a:lstStyle/>
          <a:p>
            <a:pPr algn="ctr"/>
            <a:r>
              <a:rPr lang="en-US" sz="3600" kern="1200" dirty="0" err="1">
                <a:solidFill>
                  <a:srgbClr val="FFFFFF"/>
                </a:solidFill>
                <a:latin typeface="+mj-lt"/>
                <a:ea typeface="+mj-ea"/>
                <a:cs typeface="+mj-cs"/>
              </a:rPr>
              <a:t>Fonctional</a:t>
            </a:r>
            <a:r>
              <a:rPr lang="en-US" sz="3600" kern="1200" dirty="0">
                <a:solidFill>
                  <a:srgbClr val="FFFFFF"/>
                </a:solidFill>
                <a:latin typeface="+mj-lt"/>
                <a:ea typeface="+mj-ea"/>
                <a:cs typeface="+mj-cs"/>
              </a:rPr>
              <a:t> Requirements</a:t>
            </a:r>
          </a:p>
        </p:txBody>
      </p:sp>
      <p:sp>
        <p:nvSpPr>
          <p:cNvPr id="5" name="Espace réservé du contenu 4">
            <a:extLst>
              <a:ext uri="{FF2B5EF4-FFF2-40B4-BE49-F238E27FC236}">
                <a16:creationId xmlns:a16="http://schemas.microsoft.com/office/drawing/2014/main" id="{4F17B121-34D3-B8E3-5075-979A195B58E7}"/>
              </a:ext>
            </a:extLst>
          </p:cNvPr>
          <p:cNvSpPr>
            <a:spLocks noGrp="1"/>
          </p:cNvSpPr>
          <p:nvPr>
            <p:ph idx="1"/>
          </p:nvPr>
        </p:nvSpPr>
        <p:spPr/>
        <p:txBody>
          <a:bodyPr/>
          <a:lstStyle/>
          <a:p>
            <a:endParaRPr lang="fr-FR"/>
          </a:p>
        </p:txBody>
      </p:sp>
      <p:pic>
        <p:nvPicPr>
          <p:cNvPr id="7" name="Image 6">
            <a:extLst>
              <a:ext uri="{FF2B5EF4-FFF2-40B4-BE49-F238E27FC236}">
                <a16:creationId xmlns:a16="http://schemas.microsoft.com/office/drawing/2014/main" id="{D320FB6D-E5FE-382F-DA7D-ACA8A22305BB}"/>
              </a:ext>
            </a:extLst>
          </p:cNvPr>
          <p:cNvPicPr>
            <a:picLocks noChangeAspect="1"/>
          </p:cNvPicPr>
          <p:nvPr/>
        </p:nvPicPr>
        <p:blipFill>
          <a:blip r:embed="rId2"/>
          <a:stretch>
            <a:fillRect/>
          </a:stretch>
        </p:blipFill>
        <p:spPr>
          <a:xfrm rot="20442726">
            <a:off x="4905896" y="604302"/>
            <a:ext cx="5001598" cy="558437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414866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16">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739B9D66-ED17-EF13-F0D8-3EAE5097CA12}"/>
              </a:ext>
            </a:extLst>
          </p:cNvPr>
          <p:cNvSpPr>
            <a:spLocks noGrp="1"/>
          </p:cNvSpPr>
          <p:nvPr>
            <p:ph type="title"/>
          </p:nvPr>
        </p:nvSpPr>
        <p:spPr>
          <a:xfrm>
            <a:off x="635000" y="640823"/>
            <a:ext cx="3418659" cy="5583148"/>
          </a:xfrm>
        </p:spPr>
        <p:txBody>
          <a:bodyPr anchor="ctr">
            <a:normAutofit/>
          </a:bodyPr>
          <a:lstStyle/>
          <a:p>
            <a:r>
              <a:rPr lang="fr-FR" sz="5400"/>
              <a:t>Use case for the course : </a:t>
            </a:r>
          </a:p>
        </p:txBody>
      </p:sp>
      <p:sp>
        <p:nvSpPr>
          <p:cNvPr id="28"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2" name="Espace réservé du contenu 2">
            <a:extLst>
              <a:ext uri="{FF2B5EF4-FFF2-40B4-BE49-F238E27FC236}">
                <a16:creationId xmlns:a16="http://schemas.microsoft.com/office/drawing/2014/main" id="{880CC93C-1B2B-7E29-60D8-D84057FF42B7}"/>
              </a:ext>
            </a:extLst>
          </p:cNvPr>
          <p:cNvGraphicFramePr>
            <a:graphicFrameLocks noGrp="1"/>
          </p:cNvGraphicFramePr>
          <p:nvPr>
            <p:ph idx="1"/>
            <p:extLst>
              <p:ext uri="{D42A27DB-BD31-4B8C-83A1-F6EECF244321}">
                <p14:modId xmlns:p14="http://schemas.microsoft.com/office/powerpoint/2010/main" val="3462480606"/>
              </p:ext>
            </p:extLst>
          </p:nvPr>
        </p:nvGraphicFramePr>
        <p:xfrm>
          <a:off x="4648018" y="640822"/>
          <a:ext cx="6900512" cy="55361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1888709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a:solidFill>
                  <a:srgbClr val="FFFFFF"/>
                </a:solidFill>
                <a:latin typeface="+mj-lt"/>
                <a:ea typeface="+mj-ea"/>
                <a:cs typeface="+mj-cs"/>
              </a:rPr>
              <a:t>Besoins des interfaces externes</a:t>
            </a:r>
          </a:p>
        </p:txBody>
      </p:sp>
      <p:sp>
        <p:nvSpPr>
          <p:cNvPr id="5" name="Espace réservé du contenu 4">
            <a:extLst>
              <a:ext uri="{FF2B5EF4-FFF2-40B4-BE49-F238E27FC236}">
                <a16:creationId xmlns:a16="http://schemas.microsoft.com/office/drawing/2014/main" id="{BFA589D2-0A84-C9F9-7438-694B378294D2}"/>
              </a:ext>
            </a:extLst>
          </p:cNvPr>
          <p:cNvSpPr>
            <a:spLocks noGrp="1"/>
          </p:cNvSpPr>
          <p:nvPr>
            <p:ph idx="1"/>
          </p:nvPr>
        </p:nvSpPr>
        <p:spPr/>
        <p:txBody>
          <a:bodyPr/>
          <a:lstStyle/>
          <a:p>
            <a:endParaRPr lang="fr-FR"/>
          </a:p>
        </p:txBody>
      </p:sp>
      <p:pic>
        <p:nvPicPr>
          <p:cNvPr id="7" name="Image 6">
            <a:extLst>
              <a:ext uri="{FF2B5EF4-FFF2-40B4-BE49-F238E27FC236}">
                <a16:creationId xmlns:a16="http://schemas.microsoft.com/office/drawing/2014/main" id="{EE8914A8-AD8D-8096-3F36-67135726D401}"/>
              </a:ext>
            </a:extLst>
          </p:cNvPr>
          <p:cNvPicPr>
            <a:picLocks noChangeAspect="1"/>
          </p:cNvPicPr>
          <p:nvPr/>
        </p:nvPicPr>
        <p:blipFill>
          <a:blip r:embed="rId2"/>
          <a:stretch>
            <a:fillRect/>
          </a:stretch>
        </p:blipFill>
        <p:spPr>
          <a:xfrm rot="20483451">
            <a:off x="5655925" y="725727"/>
            <a:ext cx="4887518" cy="540654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427736958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a:solidFill>
                  <a:srgbClr val="FFFFFF"/>
                </a:solidFill>
                <a:latin typeface="+mj-lt"/>
                <a:ea typeface="+mj-ea"/>
                <a:cs typeface="+mj-cs"/>
              </a:rPr>
              <a:t>Besoins non fonctionnels</a:t>
            </a:r>
          </a:p>
        </p:txBody>
      </p:sp>
      <p:sp>
        <p:nvSpPr>
          <p:cNvPr id="4" name="Espace réservé du contenu 3">
            <a:extLst>
              <a:ext uri="{FF2B5EF4-FFF2-40B4-BE49-F238E27FC236}">
                <a16:creationId xmlns:a16="http://schemas.microsoft.com/office/drawing/2014/main" id="{7A94C45A-E936-15EE-CA5A-9D4239E9BA10}"/>
              </a:ext>
            </a:extLst>
          </p:cNvPr>
          <p:cNvSpPr>
            <a:spLocks noGrp="1"/>
          </p:cNvSpPr>
          <p:nvPr>
            <p:ph idx="1"/>
          </p:nvPr>
        </p:nvSpPr>
        <p:spPr/>
        <p:txBody>
          <a:bodyPr/>
          <a:lstStyle/>
          <a:p>
            <a:endParaRPr lang="fr-FR"/>
          </a:p>
        </p:txBody>
      </p:sp>
      <p:pic>
        <p:nvPicPr>
          <p:cNvPr id="7" name="Image 6">
            <a:extLst>
              <a:ext uri="{FF2B5EF4-FFF2-40B4-BE49-F238E27FC236}">
                <a16:creationId xmlns:a16="http://schemas.microsoft.com/office/drawing/2014/main" id="{5C5F33BE-97AC-4655-FA2E-D8D907D6C672}"/>
              </a:ext>
            </a:extLst>
          </p:cNvPr>
          <p:cNvPicPr>
            <a:picLocks noChangeAspect="1"/>
          </p:cNvPicPr>
          <p:nvPr/>
        </p:nvPicPr>
        <p:blipFill>
          <a:blip r:embed="rId2"/>
          <a:stretch>
            <a:fillRect/>
          </a:stretch>
        </p:blipFill>
        <p:spPr>
          <a:xfrm rot="20269115">
            <a:off x="5254933" y="824737"/>
            <a:ext cx="4523298" cy="537842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402517813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69D47016-023F-44BD-981C-50E7A10A66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re 1"/>
          <p:cNvSpPr>
            <a:spLocks noGrp="1"/>
          </p:cNvSpPr>
          <p:nvPr>
            <p:ph type="title"/>
          </p:nvPr>
        </p:nvSpPr>
        <p:spPr>
          <a:xfrm>
            <a:off x="630936" y="457200"/>
            <a:ext cx="4343400" cy="1929384"/>
          </a:xfrm>
        </p:spPr>
        <p:txBody>
          <a:bodyPr vert="horz" lIns="91440" tIns="45720" rIns="91440" bIns="45720" rtlCol="0" anchor="ctr">
            <a:normAutofit/>
          </a:bodyPr>
          <a:lstStyle/>
          <a:p>
            <a:r>
              <a:rPr lang="en-US" sz="4800" kern="1200">
                <a:latin typeface="+mj-lt"/>
                <a:ea typeface="+mj-ea"/>
                <a:cs typeface="+mj-cs"/>
              </a:rPr>
              <a:t>Appendices</a:t>
            </a:r>
          </a:p>
        </p:txBody>
      </p:sp>
      <p:sp>
        <p:nvSpPr>
          <p:cNvPr id="17" name="sketchy line">
            <a:extLst>
              <a:ext uri="{FF2B5EF4-FFF2-40B4-BE49-F238E27FC236}">
                <a16:creationId xmlns:a16="http://schemas.microsoft.com/office/drawing/2014/main" id="{6D8B37B0-0682-433E-BC8D-498C04ABD9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471415" y="1412748"/>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Espace réservé du contenu 3">
            <a:extLst>
              <a:ext uri="{FF2B5EF4-FFF2-40B4-BE49-F238E27FC236}">
                <a16:creationId xmlns:a16="http://schemas.microsoft.com/office/drawing/2014/main" id="{7559CDB4-98EB-2611-B95A-30A182B364E0}"/>
              </a:ext>
            </a:extLst>
          </p:cNvPr>
          <p:cNvSpPr>
            <a:spLocks noGrp="1"/>
          </p:cNvSpPr>
          <p:nvPr>
            <p:ph idx="1"/>
          </p:nvPr>
        </p:nvSpPr>
        <p:spPr>
          <a:xfrm>
            <a:off x="5541263" y="457200"/>
            <a:ext cx="6007608" cy="1929384"/>
          </a:xfrm>
        </p:spPr>
        <p:txBody>
          <a:bodyPr anchor="ctr">
            <a:normAutofit/>
          </a:bodyPr>
          <a:lstStyle/>
          <a:p>
            <a:endParaRPr lang="fr-FR" sz="2200"/>
          </a:p>
        </p:txBody>
      </p:sp>
      <p:pic>
        <p:nvPicPr>
          <p:cNvPr id="9" name="Image 8">
            <a:extLst>
              <a:ext uri="{FF2B5EF4-FFF2-40B4-BE49-F238E27FC236}">
                <a16:creationId xmlns:a16="http://schemas.microsoft.com/office/drawing/2014/main" id="{ADABEFB2-BD18-76BA-6BEB-C19DAB88EE27}"/>
              </a:ext>
            </a:extLst>
          </p:cNvPr>
          <p:cNvPicPr>
            <a:picLocks noChangeAspect="1"/>
          </p:cNvPicPr>
          <p:nvPr/>
        </p:nvPicPr>
        <p:blipFill>
          <a:blip r:embed="rId2"/>
          <a:stretch>
            <a:fillRect/>
          </a:stretch>
        </p:blipFill>
        <p:spPr>
          <a:xfrm>
            <a:off x="747312" y="2199132"/>
            <a:ext cx="3338634" cy="3678936"/>
          </a:xfrm>
          <a:prstGeom prst="rect">
            <a:avLst/>
          </a:prstGeom>
        </p:spPr>
      </p:pic>
      <p:pic>
        <p:nvPicPr>
          <p:cNvPr id="7" name="Image 6">
            <a:extLst>
              <a:ext uri="{FF2B5EF4-FFF2-40B4-BE49-F238E27FC236}">
                <a16:creationId xmlns:a16="http://schemas.microsoft.com/office/drawing/2014/main" id="{640E2935-562A-A026-5DCB-A252A06DEEDE}"/>
              </a:ext>
            </a:extLst>
          </p:cNvPr>
          <p:cNvPicPr>
            <a:picLocks noChangeAspect="1"/>
          </p:cNvPicPr>
          <p:nvPr/>
        </p:nvPicPr>
        <p:blipFill>
          <a:blip r:embed="rId3"/>
          <a:stretch>
            <a:fillRect/>
          </a:stretch>
        </p:blipFill>
        <p:spPr>
          <a:xfrm>
            <a:off x="5605272" y="1020644"/>
            <a:ext cx="5587026" cy="5209903"/>
          </a:xfrm>
          <a:prstGeom prst="rect">
            <a:avLst/>
          </a:prstGeom>
          <a:solidFill>
            <a:srgbClr val="FFFFFF">
              <a:shade val="85000"/>
            </a:srgbClr>
          </a:solidFill>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8525944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B7AD9F6-8CE7-4299-8FC6-328F4DCD3F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654296" y="640080"/>
            <a:ext cx="6894576" cy="3566160"/>
          </a:xfrm>
        </p:spPr>
        <p:txBody>
          <a:bodyPr vert="horz" lIns="91440" tIns="45720" rIns="91440" bIns="45720" rtlCol="0" anchor="b">
            <a:normAutofit/>
          </a:bodyPr>
          <a:lstStyle/>
          <a:p>
            <a:r>
              <a:rPr lang="en-US" sz="6600"/>
              <a:t>Requirements validation</a:t>
            </a:r>
          </a:p>
        </p:txBody>
      </p:sp>
      <p:pic>
        <p:nvPicPr>
          <p:cNvPr id="4" name="Picture 3" descr="Rolls of blueprints">
            <a:extLst>
              <a:ext uri="{FF2B5EF4-FFF2-40B4-BE49-F238E27FC236}">
                <a16:creationId xmlns:a16="http://schemas.microsoft.com/office/drawing/2014/main" id="{30F82A14-A437-C796-8779-9512832ADD89}"/>
              </a:ext>
            </a:extLst>
          </p:cNvPr>
          <p:cNvPicPr>
            <a:picLocks noChangeAspect="1"/>
          </p:cNvPicPr>
          <p:nvPr/>
        </p:nvPicPr>
        <p:blipFill rotWithShape="1">
          <a:blip r:embed="rId2"/>
          <a:srcRect l="60584" r="-1" b="-1"/>
          <a:stretch/>
        </p:blipFill>
        <p:spPr>
          <a:xfrm>
            <a:off x="20" y="10"/>
            <a:ext cx="4049786" cy="6857990"/>
          </a:xfrm>
          <a:custGeom>
            <a:avLst/>
            <a:gdLst/>
            <a:ahLst/>
            <a:cxnLst/>
            <a:rect l="l" t="t" r="r" b="b"/>
            <a:pathLst>
              <a:path w="4049806" h="6858000">
                <a:moveTo>
                  <a:pt x="0" y="0"/>
                </a:moveTo>
                <a:lnTo>
                  <a:pt x="4018525" y="0"/>
                </a:lnTo>
                <a:lnTo>
                  <a:pt x="4019816" y="10931"/>
                </a:lnTo>
                <a:cubicBezTo>
                  <a:pt x="4034945" y="94836"/>
                  <a:pt x="4032275" y="179884"/>
                  <a:pt x="4036343" y="264297"/>
                </a:cubicBezTo>
                <a:cubicBezTo>
                  <a:pt x="4041301" y="367652"/>
                  <a:pt x="4035072" y="471135"/>
                  <a:pt x="4032911" y="574617"/>
                </a:cubicBezTo>
                <a:cubicBezTo>
                  <a:pt x="4031004" y="662717"/>
                  <a:pt x="4022232" y="750690"/>
                  <a:pt x="4025029" y="838916"/>
                </a:cubicBezTo>
                <a:cubicBezTo>
                  <a:pt x="4025029" y="841968"/>
                  <a:pt x="4025029" y="845019"/>
                  <a:pt x="4025029" y="848070"/>
                </a:cubicBezTo>
                <a:cubicBezTo>
                  <a:pt x="4017020" y="945068"/>
                  <a:pt x="4017020" y="1042576"/>
                  <a:pt x="4025029" y="1139574"/>
                </a:cubicBezTo>
                <a:cubicBezTo>
                  <a:pt x="4027609" y="1179950"/>
                  <a:pt x="4026885" y="1220466"/>
                  <a:pt x="4022868" y="1260728"/>
                </a:cubicBezTo>
                <a:cubicBezTo>
                  <a:pt x="4019054" y="1311960"/>
                  <a:pt x="4006849" y="1364083"/>
                  <a:pt x="4015621" y="1414934"/>
                </a:cubicBezTo>
                <a:cubicBezTo>
                  <a:pt x="4021367" y="1456784"/>
                  <a:pt x="4024558" y="1498940"/>
                  <a:pt x="4025156" y="1541172"/>
                </a:cubicBezTo>
                <a:cubicBezTo>
                  <a:pt x="4029478" y="1635755"/>
                  <a:pt x="4025283" y="1730847"/>
                  <a:pt x="4023757" y="1825685"/>
                </a:cubicBezTo>
                <a:cubicBezTo>
                  <a:pt x="4021850" y="1936286"/>
                  <a:pt x="4024647" y="2046634"/>
                  <a:pt x="4015748" y="2157235"/>
                </a:cubicBezTo>
                <a:cubicBezTo>
                  <a:pt x="4010790" y="2246581"/>
                  <a:pt x="4010790" y="2336130"/>
                  <a:pt x="4015748" y="2425476"/>
                </a:cubicBezTo>
                <a:cubicBezTo>
                  <a:pt x="4018164" y="2507473"/>
                  <a:pt x="4030495" y="2588454"/>
                  <a:pt x="4028461" y="2671214"/>
                </a:cubicBezTo>
                <a:cubicBezTo>
                  <a:pt x="4026046" y="2767832"/>
                  <a:pt x="4014604" y="2863940"/>
                  <a:pt x="4018164" y="2960685"/>
                </a:cubicBezTo>
                <a:cubicBezTo>
                  <a:pt x="4019816" y="3006832"/>
                  <a:pt x="4019944" y="3052980"/>
                  <a:pt x="4020961" y="3099127"/>
                </a:cubicBezTo>
                <a:cubicBezTo>
                  <a:pt x="4021978" y="3154682"/>
                  <a:pt x="4032021" y="3210110"/>
                  <a:pt x="4026427" y="3265665"/>
                </a:cubicBezTo>
                <a:cubicBezTo>
                  <a:pt x="4017147" y="3358087"/>
                  <a:pt x="3993120" y="3448857"/>
                  <a:pt x="4008121" y="3543567"/>
                </a:cubicBezTo>
                <a:cubicBezTo>
                  <a:pt x="4016384" y="3595690"/>
                  <a:pt x="4025791" y="3647940"/>
                  <a:pt x="4030495" y="3700571"/>
                </a:cubicBezTo>
                <a:cubicBezTo>
                  <a:pt x="4034690" y="3747608"/>
                  <a:pt x="4045369" y="3795408"/>
                  <a:pt x="4037233" y="3842191"/>
                </a:cubicBezTo>
                <a:cubicBezTo>
                  <a:pt x="4030368" y="3882237"/>
                  <a:pt x="4034055" y="3922282"/>
                  <a:pt x="4028715" y="3962327"/>
                </a:cubicBezTo>
                <a:cubicBezTo>
                  <a:pt x="4021723" y="4014831"/>
                  <a:pt x="4017910" y="4068352"/>
                  <a:pt x="4012697" y="4121111"/>
                </a:cubicBezTo>
                <a:cubicBezTo>
                  <a:pt x="4007866" y="4169038"/>
                  <a:pt x="4004307" y="4216838"/>
                  <a:pt x="4017020" y="4261841"/>
                </a:cubicBezTo>
                <a:cubicBezTo>
                  <a:pt x="4048039" y="4375112"/>
                  <a:pt x="4031004" y="4487748"/>
                  <a:pt x="4019308" y="4600257"/>
                </a:cubicBezTo>
                <a:cubicBezTo>
                  <a:pt x="4013587" y="4655049"/>
                  <a:pt x="4005197" y="4712765"/>
                  <a:pt x="4017910" y="4762853"/>
                </a:cubicBezTo>
                <a:cubicBezTo>
                  <a:pt x="4041428" y="4851716"/>
                  <a:pt x="4022995" y="4936764"/>
                  <a:pt x="4012824" y="5021432"/>
                </a:cubicBezTo>
                <a:cubicBezTo>
                  <a:pt x="4002654" y="5106099"/>
                  <a:pt x="4000239" y="5189495"/>
                  <a:pt x="4018037" y="5272637"/>
                </a:cubicBezTo>
                <a:cubicBezTo>
                  <a:pt x="4030495" y="5331116"/>
                  <a:pt x="4030495" y="5390612"/>
                  <a:pt x="4032021" y="5449600"/>
                </a:cubicBezTo>
                <a:cubicBezTo>
                  <a:pt x="4032911" y="5486339"/>
                  <a:pt x="4019308" y="5523842"/>
                  <a:pt x="4010282" y="5560582"/>
                </a:cubicBezTo>
                <a:cubicBezTo>
                  <a:pt x="3994009" y="5626943"/>
                  <a:pt x="3988162" y="5694321"/>
                  <a:pt x="4010282" y="5759029"/>
                </a:cubicBezTo>
                <a:cubicBezTo>
                  <a:pt x="4040793" y="5848655"/>
                  <a:pt x="4058336" y="5938407"/>
                  <a:pt x="4045623" y="6033117"/>
                </a:cubicBezTo>
                <a:cubicBezTo>
                  <a:pt x="4038377" y="6091724"/>
                  <a:pt x="4036597" y="6151347"/>
                  <a:pt x="4025664" y="6209190"/>
                </a:cubicBezTo>
                <a:cubicBezTo>
                  <a:pt x="4007358" y="6304790"/>
                  <a:pt x="4013841" y="6399882"/>
                  <a:pt x="4028461" y="6494211"/>
                </a:cubicBezTo>
                <a:cubicBezTo>
                  <a:pt x="4038542" y="6573081"/>
                  <a:pt x="4039610" y="6652829"/>
                  <a:pt x="4031639" y="6731941"/>
                </a:cubicBezTo>
                <a:lnTo>
                  <a:pt x="4022913" y="6858000"/>
                </a:lnTo>
                <a:lnTo>
                  <a:pt x="0" y="6858000"/>
                </a:lnTo>
                <a:close/>
              </a:path>
            </a:pathLst>
          </a:custGeom>
        </p:spPr>
      </p:pic>
      <p:sp>
        <p:nvSpPr>
          <p:cNvPr id="10" name="sketchy line">
            <a:extLst>
              <a:ext uri="{FF2B5EF4-FFF2-40B4-BE49-F238E27FC236}">
                <a16:creationId xmlns:a16="http://schemas.microsoft.com/office/drawing/2014/main" id="{82580482-BA80-420A-8A05-C58E97F26B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6" y="4409267"/>
            <a:ext cx="4242816" cy="18288"/>
          </a:xfrm>
          <a:custGeom>
            <a:avLst/>
            <a:gdLst>
              <a:gd name="connsiteX0" fmla="*/ 0 w 4242816"/>
              <a:gd name="connsiteY0" fmla="*/ 0 h 18288"/>
              <a:gd name="connsiteX1" fmla="*/ 690973 w 4242816"/>
              <a:gd name="connsiteY1" fmla="*/ 0 h 18288"/>
              <a:gd name="connsiteX2" fmla="*/ 1212233 w 4242816"/>
              <a:gd name="connsiteY2" fmla="*/ 0 h 18288"/>
              <a:gd name="connsiteX3" fmla="*/ 1860778 w 4242816"/>
              <a:gd name="connsiteY3" fmla="*/ 0 h 18288"/>
              <a:gd name="connsiteX4" fmla="*/ 2424466 w 4242816"/>
              <a:gd name="connsiteY4" fmla="*/ 0 h 18288"/>
              <a:gd name="connsiteX5" fmla="*/ 3115439 w 4242816"/>
              <a:gd name="connsiteY5" fmla="*/ 0 h 18288"/>
              <a:gd name="connsiteX6" fmla="*/ 3636699 w 4242816"/>
              <a:gd name="connsiteY6" fmla="*/ 0 h 18288"/>
              <a:gd name="connsiteX7" fmla="*/ 4242816 w 4242816"/>
              <a:gd name="connsiteY7" fmla="*/ 0 h 18288"/>
              <a:gd name="connsiteX8" fmla="*/ 4242816 w 4242816"/>
              <a:gd name="connsiteY8" fmla="*/ 18288 h 18288"/>
              <a:gd name="connsiteX9" fmla="*/ 3636699 w 4242816"/>
              <a:gd name="connsiteY9" fmla="*/ 18288 h 18288"/>
              <a:gd name="connsiteX10" fmla="*/ 3030583 w 4242816"/>
              <a:gd name="connsiteY10" fmla="*/ 18288 h 18288"/>
              <a:gd name="connsiteX11" fmla="*/ 2466894 w 4242816"/>
              <a:gd name="connsiteY11" fmla="*/ 18288 h 18288"/>
              <a:gd name="connsiteX12" fmla="*/ 1988062 w 4242816"/>
              <a:gd name="connsiteY12" fmla="*/ 18288 h 18288"/>
              <a:gd name="connsiteX13" fmla="*/ 1466802 w 4242816"/>
              <a:gd name="connsiteY13" fmla="*/ 18288 h 18288"/>
              <a:gd name="connsiteX14" fmla="*/ 860686 w 4242816"/>
              <a:gd name="connsiteY14" fmla="*/ 18288 h 18288"/>
              <a:gd name="connsiteX15" fmla="*/ 0 w 4242816"/>
              <a:gd name="connsiteY15" fmla="*/ 18288 h 18288"/>
              <a:gd name="connsiteX16" fmla="*/ 0 w 4242816"/>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2816" h="18288" fill="none" extrusionOk="0">
                <a:moveTo>
                  <a:pt x="0" y="0"/>
                </a:moveTo>
                <a:cubicBezTo>
                  <a:pt x="249934" y="1471"/>
                  <a:pt x="379877" y="-29444"/>
                  <a:pt x="690973" y="0"/>
                </a:cubicBezTo>
                <a:cubicBezTo>
                  <a:pt x="1002069" y="29444"/>
                  <a:pt x="1021583" y="17501"/>
                  <a:pt x="1212233" y="0"/>
                </a:cubicBezTo>
                <a:cubicBezTo>
                  <a:pt x="1402883" y="-17501"/>
                  <a:pt x="1678760" y="5386"/>
                  <a:pt x="1860778" y="0"/>
                </a:cubicBezTo>
                <a:cubicBezTo>
                  <a:pt x="2042796" y="-5386"/>
                  <a:pt x="2245608" y="-22401"/>
                  <a:pt x="2424466" y="0"/>
                </a:cubicBezTo>
                <a:cubicBezTo>
                  <a:pt x="2603324" y="22401"/>
                  <a:pt x="2890020" y="33806"/>
                  <a:pt x="3115439" y="0"/>
                </a:cubicBezTo>
                <a:cubicBezTo>
                  <a:pt x="3340858" y="-33806"/>
                  <a:pt x="3428300" y="18628"/>
                  <a:pt x="3636699" y="0"/>
                </a:cubicBezTo>
                <a:cubicBezTo>
                  <a:pt x="3845098" y="-18628"/>
                  <a:pt x="4108824" y="5541"/>
                  <a:pt x="4242816" y="0"/>
                </a:cubicBezTo>
                <a:cubicBezTo>
                  <a:pt x="4242066" y="4160"/>
                  <a:pt x="4243125" y="10356"/>
                  <a:pt x="4242816" y="18288"/>
                </a:cubicBezTo>
                <a:cubicBezTo>
                  <a:pt x="4113424" y="32735"/>
                  <a:pt x="3768327" y="47567"/>
                  <a:pt x="3636699" y="18288"/>
                </a:cubicBezTo>
                <a:cubicBezTo>
                  <a:pt x="3505071" y="-10991"/>
                  <a:pt x="3294208" y="-4990"/>
                  <a:pt x="3030583" y="18288"/>
                </a:cubicBezTo>
                <a:cubicBezTo>
                  <a:pt x="2766958" y="41566"/>
                  <a:pt x="2649277" y="20974"/>
                  <a:pt x="2466894" y="18288"/>
                </a:cubicBezTo>
                <a:cubicBezTo>
                  <a:pt x="2284511" y="15602"/>
                  <a:pt x="2151277" y="1154"/>
                  <a:pt x="1988062" y="18288"/>
                </a:cubicBezTo>
                <a:cubicBezTo>
                  <a:pt x="1824847" y="35422"/>
                  <a:pt x="1691359" y="9265"/>
                  <a:pt x="1466802" y="18288"/>
                </a:cubicBezTo>
                <a:cubicBezTo>
                  <a:pt x="1242245" y="27311"/>
                  <a:pt x="1006161" y="36605"/>
                  <a:pt x="860686" y="18288"/>
                </a:cubicBezTo>
                <a:cubicBezTo>
                  <a:pt x="715211" y="-29"/>
                  <a:pt x="242774" y="46538"/>
                  <a:pt x="0" y="18288"/>
                </a:cubicBezTo>
                <a:cubicBezTo>
                  <a:pt x="-146" y="11482"/>
                  <a:pt x="-422" y="5192"/>
                  <a:pt x="0" y="0"/>
                </a:cubicBezTo>
                <a:close/>
              </a:path>
              <a:path w="4242816" h="18288" stroke="0" extrusionOk="0">
                <a:moveTo>
                  <a:pt x="0" y="0"/>
                </a:moveTo>
                <a:cubicBezTo>
                  <a:pt x="259751" y="-14018"/>
                  <a:pt x="356632" y="-15007"/>
                  <a:pt x="521260" y="0"/>
                </a:cubicBezTo>
                <a:cubicBezTo>
                  <a:pt x="685888" y="15007"/>
                  <a:pt x="885786" y="5167"/>
                  <a:pt x="1212233" y="0"/>
                </a:cubicBezTo>
                <a:cubicBezTo>
                  <a:pt x="1538680" y="-5167"/>
                  <a:pt x="1458849" y="7951"/>
                  <a:pt x="1691065" y="0"/>
                </a:cubicBezTo>
                <a:cubicBezTo>
                  <a:pt x="1923281" y="-7951"/>
                  <a:pt x="1985780" y="-16303"/>
                  <a:pt x="2169897" y="0"/>
                </a:cubicBezTo>
                <a:cubicBezTo>
                  <a:pt x="2354014" y="16303"/>
                  <a:pt x="2633054" y="-2739"/>
                  <a:pt x="2776014" y="0"/>
                </a:cubicBezTo>
                <a:cubicBezTo>
                  <a:pt x="2918974" y="2739"/>
                  <a:pt x="3112688" y="-15682"/>
                  <a:pt x="3339702" y="0"/>
                </a:cubicBezTo>
                <a:cubicBezTo>
                  <a:pt x="3566716" y="15682"/>
                  <a:pt x="4015278" y="-28467"/>
                  <a:pt x="4242816" y="0"/>
                </a:cubicBezTo>
                <a:cubicBezTo>
                  <a:pt x="4243501" y="7633"/>
                  <a:pt x="4242294" y="10002"/>
                  <a:pt x="4242816" y="18288"/>
                </a:cubicBezTo>
                <a:cubicBezTo>
                  <a:pt x="3924964" y="16283"/>
                  <a:pt x="3746362" y="-1805"/>
                  <a:pt x="3551843" y="18288"/>
                </a:cubicBezTo>
                <a:cubicBezTo>
                  <a:pt x="3357324" y="38381"/>
                  <a:pt x="3126422" y="47156"/>
                  <a:pt x="2860870" y="18288"/>
                </a:cubicBezTo>
                <a:cubicBezTo>
                  <a:pt x="2595318" y="-10580"/>
                  <a:pt x="2572437" y="11441"/>
                  <a:pt x="2297182" y="18288"/>
                </a:cubicBezTo>
                <a:cubicBezTo>
                  <a:pt x="2021927" y="25135"/>
                  <a:pt x="1916908" y="33601"/>
                  <a:pt x="1733493" y="18288"/>
                </a:cubicBezTo>
                <a:cubicBezTo>
                  <a:pt x="1550078" y="2975"/>
                  <a:pt x="1412440" y="27896"/>
                  <a:pt x="1212233" y="18288"/>
                </a:cubicBezTo>
                <a:cubicBezTo>
                  <a:pt x="1012026" y="8680"/>
                  <a:pt x="914386" y="13859"/>
                  <a:pt x="648545" y="18288"/>
                </a:cubicBezTo>
                <a:cubicBezTo>
                  <a:pt x="382704" y="22717"/>
                  <a:pt x="233522" y="39342"/>
                  <a:pt x="0" y="18288"/>
                </a:cubicBezTo>
                <a:cubicBezTo>
                  <a:pt x="-772" y="13661"/>
                  <a:pt x="-839" y="849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77183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7353" name="Slide background fill">
            <a:extLst>
              <a:ext uri="{FF2B5EF4-FFF2-40B4-BE49-F238E27FC236}">
                <a16:creationId xmlns:a16="http://schemas.microsoft.com/office/drawing/2014/main" id="{CB49665F-0298-4449-8D2D-209989CB9E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355" name="Color 2">
            <a:extLst>
              <a:ext uri="{FF2B5EF4-FFF2-40B4-BE49-F238E27FC236}">
                <a16:creationId xmlns:a16="http://schemas.microsoft.com/office/drawing/2014/main" id="{A71EEC14-174A-46FA-B046-474750457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7357" name="Group 57356">
            <a:extLst>
              <a:ext uri="{FF2B5EF4-FFF2-40B4-BE49-F238E27FC236}">
                <a16:creationId xmlns:a16="http://schemas.microsoft.com/office/drawing/2014/main" id="{EEB6CB95-E653-4C6C-AE51-62FD848E8D5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889" y="-2"/>
            <a:ext cx="3468234" cy="6858000"/>
            <a:chOff x="651279" y="598259"/>
            <a:chExt cx="10889442" cy="5680742"/>
          </a:xfrm>
        </p:grpSpPr>
        <p:sp>
          <p:nvSpPr>
            <p:cNvPr id="57358" name="Color">
              <a:extLst>
                <a:ext uri="{FF2B5EF4-FFF2-40B4-BE49-F238E27FC236}">
                  <a16:creationId xmlns:a16="http://schemas.microsoft.com/office/drawing/2014/main" id="{BDD3CB8E-ABA7-4F37-BB2C-64FFD19813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359" name="Color">
              <a:extLst>
                <a:ext uri="{FF2B5EF4-FFF2-40B4-BE49-F238E27FC236}">
                  <a16:creationId xmlns:a16="http://schemas.microsoft.com/office/drawing/2014/main" id="{C2CA788A-B2FD-494C-BED0-83E31F6DFF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7361" name="Group 57360">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57362" name="Freeform: Shape 57361">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57363" name="Freeform: Shape 57362">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57364" name="Freeform: Shape 57363">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57365" name="Freeform: Shape 57364">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57366" name="Freeform: Shape 57365">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57367" name="Freeform: Shape 57366">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57368" name="Freeform: Shape 57367">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57346" name="Rectangle 2"/>
          <p:cNvSpPr>
            <a:spLocks noGrp="1" noChangeArrowheads="1"/>
          </p:cNvSpPr>
          <p:nvPr>
            <p:ph type="title"/>
          </p:nvPr>
        </p:nvSpPr>
        <p:spPr>
          <a:xfrm rot="16200000">
            <a:off x="-1325880" y="1947672"/>
            <a:ext cx="5961888" cy="2788920"/>
          </a:xfrm>
        </p:spPr>
        <p:txBody>
          <a:bodyPr vert="horz" lIns="67865" tIns="33338" rIns="67865" bIns="33338" rtlCol="0" anchor="ctr">
            <a:normAutofit/>
          </a:bodyPr>
          <a:lstStyle/>
          <a:p>
            <a:r>
              <a:rPr lang="en-GB" sz="4800">
                <a:solidFill>
                  <a:schemeClr val="bg1"/>
                </a:solidFill>
              </a:rPr>
              <a:t>Requirements validation</a:t>
            </a:r>
          </a:p>
        </p:txBody>
      </p:sp>
      <p:graphicFrame>
        <p:nvGraphicFramePr>
          <p:cNvPr id="57349" name="Rectangle 3">
            <a:extLst>
              <a:ext uri="{FF2B5EF4-FFF2-40B4-BE49-F238E27FC236}">
                <a16:creationId xmlns:a16="http://schemas.microsoft.com/office/drawing/2014/main" id="{F41167A1-5657-C65F-A77E-7F7DA811C61E}"/>
              </a:ext>
            </a:extLst>
          </p:cNvPr>
          <p:cNvGraphicFramePr>
            <a:graphicFrameLocks noGrp="1"/>
          </p:cNvGraphicFramePr>
          <p:nvPr>
            <p:ph idx="1"/>
            <p:extLst>
              <p:ext uri="{D42A27DB-BD31-4B8C-83A1-F6EECF244321}">
                <p14:modId xmlns:p14="http://schemas.microsoft.com/office/powerpoint/2010/main" val="2134712260"/>
              </p:ext>
            </p:extLst>
          </p:nvPr>
        </p:nvGraphicFramePr>
        <p:xfrm>
          <a:off x="3794296" y="288758"/>
          <a:ext cx="7559504" cy="628529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3633282"/>
      </p:ext>
    </p:extLst>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fill">
            <a:extLst>
              <a:ext uri="{FF2B5EF4-FFF2-40B4-BE49-F238E27FC236}">
                <a16:creationId xmlns:a16="http://schemas.microsoft.com/office/drawing/2014/main" id="{CB49665F-0298-4449-8D2D-209989CB9E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Color 2">
            <a:extLst>
              <a:ext uri="{FF2B5EF4-FFF2-40B4-BE49-F238E27FC236}">
                <a16:creationId xmlns:a16="http://schemas.microsoft.com/office/drawing/2014/main" id="{A71EEC14-174A-46FA-B046-474750457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 name="Group 12">
            <a:extLst>
              <a:ext uri="{FF2B5EF4-FFF2-40B4-BE49-F238E27FC236}">
                <a16:creationId xmlns:a16="http://schemas.microsoft.com/office/drawing/2014/main" id="{EEB6CB95-E653-4C6C-AE51-62FD848E8D5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889" y="-2"/>
            <a:ext cx="3468234" cy="6858000"/>
            <a:chOff x="651279" y="598259"/>
            <a:chExt cx="10889442" cy="5680742"/>
          </a:xfrm>
        </p:grpSpPr>
        <p:sp>
          <p:nvSpPr>
            <p:cNvPr id="14" name="Color">
              <a:extLst>
                <a:ext uri="{FF2B5EF4-FFF2-40B4-BE49-F238E27FC236}">
                  <a16:creationId xmlns:a16="http://schemas.microsoft.com/office/drawing/2014/main" id="{BDD3CB8E-ABA7-4F37-BB2C-64FFD19813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Color">
              <a:extLst>
                <a:ext uri="{FF2B5EF4-FFF2-40B4-BE49-F238E27FC236}">
                  <a16:creationId xmlns:a16="http://schemas.microsoft.com/office/drawing/2014/main" id="{C2CA788A-B2FD-494C-BED0-83E31F6DFF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7" name="Group 16">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18" name="Freeform: Shape 17">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 name="Freeform: Shape 18">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0" name="Freeform: Shape 19">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1" name="Freeform: Shape 20">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2" name="Freeform: Shape 21">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Freeform: Shape 22">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4" name="Freeform: Shape 23">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re 1">
            <a:extLst>
              <a:ext uri="{FF2B5EF4-FFF2-40B4-BE49-F238E27FC236}">
                <a16:creationId xmlns:a16="http://schemas.microsoft.com/office/drawing/2014/main" id="{5DCC5410-57E2-5A45-4D11-66CF66E0664C}"/>
              </a:ext>
            </a:extLst>
          </p:cNvPr>
          <p:cNvSpPr>
            <a:spLocks noGrp="1"/>
          </p:cNvSpPr>
          <p:nvPr>
            <p:ph type="title"/>
          </p:nvPr>
        </p:nvSpPr>
        <p:spPr>
          <a:xfrm rot="16200000">
            <a:off x="-1325880" y="1947672"/>
            <a:ext cx="5961888" cy="2788920"/>
          </a:xfrm>
        </p:spPr>
        <p:txBody>
          <a:bodyPr anchor="ctr">
            <a:normAutofit/>
          </a:bodyPr>
          <a:lstStyle/>
          <a:p>
            <a:r>
              <a:rPr lang="en-US" sz="4800">
                <a:solidFill>
                  <a:schemeClr val="bg1"/>
                </a:solidFill>
              </a:rPr>
              <a:t>Examples of requirement validation methods:</a:t>
            </a:r>
            <a:endParaRPr lang="fr-FR" sz="4800">
              <a:solidFill>
                <a:schemeClr val="bg1"/>
              </a:solidFill>
            </a:endParaRPr>
          </a:p>
        </p:txBody>
      </p:sp>
      <p:graphicFrame>
        <p:nvGraphicFramePr>
          <p:cNvPr id="5" name="Espace réservé du contenu 2">
            <a:extLst>
              <a:ext uri="{FF2B5EF4-FFF2-40B4-BE49-F238E27FC236}">
                <a16:creationId xmlns:a16="http://schemas.microsoft.com/office/drawing/2014/main" id="{0677DCB5-1D1B-D12D-CF93-B2B2012A4DD3}"/>
              </a:ext>
            </a:extLst>
          </p:cNvPr>
          <p:cNvGraphicFramePr>
            <a:graphicFrameLocks noGrp="1"/>
          </p:cNvGraphicFramePr>
          <p:nvPr>
            <p:ph idx="1"/>
            <p:extLst>
              <p:ext uri="{D42A27DB-BD31-4B8C-83A1-F6EECF244321}">
                <p14:modId xmlns:p14="http://schemas.microsoft.com/office/powerpoint/2010/main" val="252128164"/>
              </p:ext>
            </p:extLst>
          </p:nvPr>
        </p:nvGraphicFramePr>
        <p:xfrm>
          <a:off x="3794296" y="288758"/>
          <a:ext cx="7559504" cy="628529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675966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a:noFill/>
          <a:ln/>
        </p:spPr>
        <p:txBody>
          <a:bodyPr vert="horz" lIns="67865" tIns="33338" rIns="67865" bIns="33338" rtlCol="0" anchor="ctr">
            <a:normAutofit/>
          </a:bodyPr>
          <a:lstStyle/>
          <a:p>
            <a:r>
              <a:rPr lang="en-GB"/>
              <a:t>Requirements reviews</a:t>
            </a:r>
          </a:p>
        </p:txBody>
      </p:sp>
      <p:graphicFrame>
        <p:nvGraphicFramePr>
          <p:cNvPr id="59397" name="Rectangle 3">
            <a:extLst>
              <a:ext uri="{FF2B5EF4-FFF2-40B4-BE49-F238E27FC236}">
                <a16:creationId xmlns:a16="http://schemas.microsoft.com/office/drawing/2014/main" id="{E5121B23-3282-434C-2725-0E669A427230}"/>
              </a:ext>
            </a:extLst>
          </p:cNvPr>
          <p:cNvGraphicFramePr>
            <a:graphicFrameLocks noGrp="1"/>
          </p:cNvGraphicFramePr>
          <p:nvPr>
            <p:ph sz="half" idx="1"/>
          </p:nvPr>
        </p:nvGraphicFramePr>
        <p:xfrm>
          <a:off x="838200" y="1825625"/>
          <a:ext cx="5181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Espace réservé du contenu 2">
            <a:extLst>
              <a:ext uri="{FF2B5EF4-FFF2-40B4-BE49-F238E27FC236}">
                <a16:creationId xmlns:a16="http://schemas.microsoft.com/office/drawing/2014/main" id="{680B9E33-7691-A545-B97C-5071DF06F34F}"/>
              </a:ext>
            </a:extLst>
          </p:cNvPr>
          <p:cNvSpPr>
            <a:spLocks noGrp="1"/>
          </p:cNvSpPr>
          <p:nvPr>
            <p:ph sz="half" idx="2"/>
          </p:nvPr>
        </p:nvSpPr>
        <p:spPr/>
        <p:txBody>
          <a:bodyPr>
            <a:normAutofit fontScale="85000" lnSpcReduction="10000"/>
          </a:bodyPr>
          <a:lstStyle/>
          <a:p>
            <a:pPr>
              <a:buFont typeface="Arial" panose="020B0604020202020204" pitchFamily="34" charset="0"/>
              <a:buChar char="•"/>
            </a:pPr>
            <a:r>
              <a:rPr lang="en-US"/>
              <a:t>Peer review: Reviewing requirements by other team members or stakeholders</a:t>
            </a:r>
          </a:p>
          <a:p>
            <a:pPr>
              <a:buFont typeface="Arial" panose="020B0604020202020204" pitchFamily="34" charset="0"/>
              <a:buChar char="•"/>
            </a:pPr>
            <a:r>
              <a:rPr lang="en-US"/>
              <a:t>Walkthrough: A step-by-step review of the requirements with a group of stakeholders</a:t>
            </a:r>
          </a:p>
          <a:p>
            <a:pPr>
              <a:buFont typeface="Arial" panose="020B0604020202020204" pitchFamily="34" charset="0"/>
              <a:buChar char="•"/>
            </a:pPr>
            <a:r>
              <a:rPr lang="en-US"/>
              <a:t>Inspection: A more formal review process with a designated leader and documented findings</a:t>
            </a:r>
          </a:p>
          <a:p>
            <a:pPr>
              <a:buFont typeface="Arial" panose="020B0604020202020204" pitchFamily="34" charset="0"/>
              <a:buChar char="•"/>
            </a:pPr>
            <a:r>
              <a:rPr lang="en-US"/>
              <a:t>Quality review: Reviewing requirements against established quality criteria, such as completeness, consistency, and verifiability</a:t>
            </a:r>
          </a:p>
          <a:p>
            <a:endParaRPr lang="fr-FR" dirty="0"/>
          </a:p>
        </p:txBody>
      </p:sp>
    </p:spTree>
    <p:extLst>
      <p:ext uri="{BB962C8B-B14F-4D97-AF65-F5344CB8AC3E}">
        <p14:creationId xmlns:p14="http://schemas.microsoft.com/office/powerpoint/2010/main" val="3736631110"/>
      </p:ext>
    </p:extLst>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0425" name="Slide background fill">
            <a:extLst>
              <a:ext uri="{FF2B5EF4-FFF2-40B4-BE49-F238E27FC236}">
                <a16:creationId xmlns:a16="http://schemas.microsoft.com/office/drawing/2014/main" id="{CB49665F-0298-4449-8D2D-209989CB9E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427" name="Color 2">
            <a:extLst>
              <a:ext uri="{FF2B5EF4-FFF2-40B4-BE49-F238E27FC236}">
                <a16:creationId xmlns:a16="http://schemas.microsoft.com/office/drawing/2014/main" id="{A71EEC14-174A-46FA-B046-474750457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0429" name="Group 60428">
            <a:extLst>
              <a:ext uri="{FF2B5EF4-FFF2-40B4-BE49-F238E27FC236}">
                <a16:creationId xmlns:a16="http://schemas.microsoft.com/office/drawing/2014/main" id="{EEB6CB95-E653-4C6C-AE51-62FD848E8D5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889" y="-2"/>
            <a:ext cx="3468234" cy="6858000"/>
            <a:chOff x="651279" y="598259"/>
            <a:chExt cx="10889442" cy="5680742"/>
          </a:xfrm>
        </p:grpSpPr>
        <p:sp>
          <p:nvSpPr>
            <p:cNvPr id="60430" name="Color">
              <a:extLst>
                <a:ext uri="{FF2B5EF4-FFF2-40B4-BE49-F238E27FC236}">
                  <a16:creationId xmlns:a16="http://schemas.microsoft.com/office/drawing/2014/main" id="{BDD3CB8E-ABA7-4F37-BB2C-64FFD19813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431" name="Color">
              <a:extLst>
                <a:ext uri="{FF2B5EF4-FFF2-40B4-BE49-F238E27FC236}">
                  <a16:creationId xmlns:a16="http://schemas.microsoft.com/office/drawing/2014/main" id="{C2CA788A-B2FD-494C-BED0-83E31F6DFF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60433" name="Group 60432">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60434" name="Freeform: Shape 60433">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60435" name="Freeform: Shape 60434">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60436" name="Freeform: Shape 60435">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60437" name="Freeform: Shape 60436">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60438" name="Freeform: Shape 60437">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60439" name="Freeform: Shape 60438">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60440" name="Freeform: Shape 60439">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60418" name="Rectangle 2"/>
          <p:cNvSpPr>
            <a:spLocks noGrp="1" noChangeArrowheads="1"/>
          </p:cNvSpPr>
          <p:nvPr>
            <p:ph type="title"/>
          </p:nvPr>
        </p:nvSpPr>
        <p:spPr>
          <a:xfrm rot="16200000">
            <a:off x="-1325880" y="1947672"/>
            <a:ext cx="5961888" cy="2788920"/>
          </a:xfrm>
        </p:spPr>
        <p:txBody>
          <a:bodyPr vert="horz" lIns="67865" tIns="33338" rIns="67865" bIns="33338" rtlCol="0" anchor="ctr">
            <a:normAutofit/>
          </a:bodyPr>
          <a:lstStyle/>
          <a:p>
            <a:r>
              <a:rPr lang="en-GB" sz="4800">
                <a:solidFill>
                  <a:schemeClr val="bg1"/>
                </a:solidFill>
              </a:rPr>
              <a:t>Review checks</a:t>
            </a:r>
          </a:p>
        </p:txBody>
      </p:sp>
      <p:sp>
        <p:nvSpPr>
          <p:cNvPr id="2" name="Date Placeholder 1"/>
          <p:cNvSpPr>
            <a:spLocks noGrp="1"/>
          </p:cNvSpPr>
          <p:nvPr>
            <p:ph type="dt" sz="half" idx="10"/>
          </p:nvPr>
        </p:nvSpPr>
        <p:spPr>
          <a:xfrm rot="5400000">
            <a:off x="10735056" y="987552"/>
            <a:ext cx="2286000" cy="640080"/>
          </a:xfrm>
        </p:spPr>
        <p:txBody>
          <a:bodyPr anchor="ctr">
            <a:normAutofit/>
          </a:bodyPr>
          <a:lstStyle/>
          <a:p>
            <a:pPr algn="r">
              <a:spcAft>
                <a:spcPts val="600"/>
              </a:spcAft>
              <a:defRPr/>
            </a:pPr>
            <a:r>
              <a:rPr lang="en-GB" sz="1000">
                <a:solidFill>
                  <a:schemeClr val="tx2"/>
                </a:solidFill>
              </a:rPr>
              <a:t>30/10/2014</a:t>
            </a:r>
            <a:endParaRPr lang="en-US" sz="1000">
              <a:solidFill>
                <a:schemeClr val="tx2"/>
              </a:solidFill>
            </a:endParaRPr>
          </a:p>
        </p:txBody>
      </p:sp>
      <p:sp>
        <p:nvSpPr>
          <p:cNvPr id="5" name="Footer Placeholder 4"/>
          <p:cNvSpPr>
            <a:spLocks noGrp="1"/>
          </p:cNvSpPr>
          <p:nvPr>
            <p:ph type="ftr" sz="quarter" idx="11"/>
          </p:nvPr>
        </p:nvSpPr>
        <p:spPr>
          <a:xfrm rot="5400000">
            <a:off x="10040112" y="4032504"/>
            <a:ext cx="3657600" cy="640080"/>
          </a:xfrm>
        </p:spPr>
        <p:txBody>
          <a:bodyPr anchor="ctr">
            <a:normAutofit/>
          </a:bodyPr>
          <a:lstStyle/>
          <a:p>
            <a:pPr>
              <a:spcAft>
                <a:spcPts val="600"/>
              </a:spcAft>
              <a:defRPr/>
            </a:pPr>
            <a:r>
              <a:rPr lang="en-US" sz="1000">
                <a:solidFill>
                  <a:schemeClr val="tx2"/>
                </a:solidFill>
              </a:rPr>
              <a:t>Chapter 4 Requirements Engineering</a:t>
            </a:r>
          </a:p>
        </p:txBody>
      </p:sp>
      <p:sp>
        <p:nvSpPr>
          <p:cNvPr id="4" name="Slide Number Placeholder 3"/>
          <p:cNvSpPr>
            <a:spLocks noGrp="1"/>
          </p:cNvSpPr>
          <p:nvPr>
            <p:ph type="sldNum" sz="quarter" idx="12"/>
          </p:nvPr>
        </p:nvSpPr>
        <p:spPr>
          <a:xfrm>
            <a:off x="11548872" y="6217920"/>
            <a:ext cx="640080" cy="640080"/>
          </a:xfrm>
        </p:spPr>
        <p:txBody>
          <a:bodyPr>
            <a:normAutofit/>
          </a:bodyPr>
          <a:lstStyle/>
          <a:p>
            <a:pPr algn="ctr">
              <a:spcAft>
                <a:spcPts val="600"/>
              </a:spcAft>
              <a:defRPr/>
            </a:pPr>
            <a:fld id="{825F70CE-84E9-D04C-9B15-10C693AA0F2A}" type="slidenum">
              <a:rPr lang="en-US" sz="1600">
                <a:solidFill>
                  <a:schemeClr val="tx2"/>
                </a:solidFill>
              </a:rPr>
              <a:pPr algn="ctr">
                <a:spcAft>
                  <a:spcPts val="600"/>
                </a:spcAft>
                <a:defRPr/>
              </a:pPr>
              <a:t>67</a:t>
            </a:fld>
            <a:endParaRPr lang="en-US" sz="1600">
              <a:solidFill>
                <a:schemeClr val="tx2"/>
              </a:solidFill>
            </a:endParaRPr>
          </a:p>
        </p:txBody>
      </p:sp>
      <p:graphicFrame>
        <p:nvGraphicFramePr>
          <p:cNvPr id="60421" name="Rectangle 3">
            <a:extLst>
              <a:ext uri="{FF2B5EF4-FFF2-40B4-BE49-F238E27FC236}">
                <a16:creationId xmlns:a16="http://schemas.microsoft.com/office/drawing/2014/main" id="{F1B5F6B7-1CBD-5BBF-B890-37231A2301BE}"/>
              </a:ext>
            </a:extLst>
          </p:cNvPr>
          <p:cNvGraphicFramePr>
            <a:graphicFrameLocks noGrp="1"/>
          </p:cNvGraphicFramePr>
          <p:nvPr>
            <p:ph idx="1"/>
            <p:extLst>
              <p:ext uri="{D42A27DB-BD31-4B8C-83A1-F6EECF244321}">
                <p14:modId xmlns:p14="http://schemas.microsoft.com/office/powerpoint/2010/main" val="3691204146"/>
              </p:ext>
            </p:extLst>
          </p:nvPr>
        </p:nvGraphicFramePr>
        <p:xfrm>
          <a:off x="3794296" y="288758"/>
          <a:ext cx="7559504" cy="628529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65240423"/>
      </p:ext>
    </p:extLst>
  </p:cSld>
  <p:clrMapOvr>
    <a:masterClrMapping/>
  </p:clrMapOvr>
  <p:transition/>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5305" name="Rectangle 55304">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298" name="Rectangle 2"/>
          <p:cNvSpPr>
            <a:spLocks noGrp="1" noChangeArrowheads="1"/>
          </p:cNvSpPr>
          <p:nvPr>
            <p:ph type="title"/>
          </p:nvPr>
        </p:nvSpPr>
        <p:spPr>
          <a:xfrm>
            <a:off x="6513788" y="365125"/>
            <a:ext cx="4840010" cy="1807305"/>
          </a:xfrm>
        </p:spPr>
        <p:txBody>
          <a:bodyPr>
            <a:normAutofit/>
          </a:bodyPr>
          <a:lstStyle/>
          <a:p>
            <a:r>
              <a:rPr lang="en-GB" sz="4100"/>
              <a:t>Requirements change management</a:t>
            </a:r>
          </a:p>
        </p:txBody>
      </p:sp>
      <p:pic>
        <p:nvPicPr>
          <p:cNvPr id="55301" name="Picture 55300" descr="Plant growing in a concrete crack">
            <a:extLst>
              <a:ext uri="{FF2B5EF4-FFF2-40B4-BE49-F238E27FC236}">
                <a16:creationId xmlns:a16="http://schemas.microsoft.com/office/drawing/2014/main" id="{4DE03319-66D7-BB9D-BCDC-38F1CC4D1299}"/>
              </a:ext>
            </a:extLst>
          </p:cNvPr>
          <p:cNvPicPr>
            <a:picLocks noChangeAspect="1"/>
          </p:cNvPicPr>
          <p:nvPr/>
        </p:nvPicPr>
        <p:blipFill rotWithShape="1">
          <a:blip r:embed="rId2"/>
          <a:srcRect l="10916" r="29550" b="-1"/>
          <a:stretch/>
        </p:blipFill>
        <p:spPr>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55299" name="Rectangle 3"/>
          <p:cNvSpPr>
            <a:spLocks noGrp="1" noChangeArrowheads="1"/>
          </p:cNvSpPr>
          <p:nvPr>
            <p:ph idx="1"/>
          </p:nvPr>
        </p:nvSpPr>
        <p:spPr>
          <a:xfrm>
            <a:off x="6513788" y="2333297"/>
            <a:ext cx="4840010" cy="3843666"/>
          </a:xfrm>
        </p:spPr>
        <p:txBody>
          <a:bodyPr>
            <a:normAutofit/>
          </a:bodyPr>
          <a:lstStyle/>
          <a:p>
            <a:r>
              <a:rPr lang="en-US" sz="2000"/>
              <a:t>The process of managing changes to requirements throughout the development lifecycle</a:t>
            </a:r>
          </a:p>
          <a:p>
            <a:r>
              <a:rPr lang="en-US" sz="2000"/>
              <a:t>Ensures that changes are made in a controlled and systematic way to avoid unintended consequences</a:t>
            </a:r>
          </a:p>
          <a:p>
            <a:r>
              <a:rPr lang="en-US" sz="2000"/>
              <a:t>Helps to maintain the quality of the system and ensure that it meets stakeholders' needs</a:t>
            </a:r>
          </a:p>
        </p:txBody>
      </p:sp>
    </p:spTree>
    <p:extLst>
      <p:ext uri="{BB962C8B-B14F-4D97-AF65-F5344CB8AC3E}">
        <p14:creationId xmlns:p14="http://schemas.microsoft.com/office/powerpoint/2010/main" val="345373828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3E67A542-0D88-D45E-1EC8-0D2284F3FA1D}"/>
              </a:ext>
            </a:extLst>
          </p:cNvPr>
          <p:cNvSpPr>
            <a:spLocks noGrp="1"/>
          </p:cNvSpPr>
          <p:nvPr>
            <p:ph type="title"/>
          </p:nvPr>
        </p:nvSpPr>
        <p:spPr>
          <a:xfrm>
            <a:off x="6513788" y="365125"/>
            <a:ext cx="4840010" cy="1807305"/>
          </a:xfrm>
        </p:spPr>
        <p:txBody>
          <a:bodyPr>
            <a:normAutofit/>
          </a:bodyPr>
          <a:lstStyle/>
          <a:p>
            <a:r>
              <a:rPr lang="en-US" sz="4100"/>
              <a:t>Key activities in change management</a:t>
            </a:r>
            <a:endParaRPr lang="fr-FR" sz="4100"/>
          </a:p>
        </p:txBody>
      </p:sp>
      <p:pic>
        <p:nvPicPr>
          <p:cNvPr id="5" name="Picture 4">
            <a:extLst>
              <a:ext uri="{FF2B5EF4-FFF2-40B4-BE49-F238E27FC236}">
                <a16:creationId xmlns:a16="http://schemas.microsoft.com/office/drawing/2014/main" id="{851DA9E9-F7C6-72DC-ABA1-B98FCC4FF751}"/>
              </a:ext>
            </a:extLst>
          </p:cNvPr>
          <p:cNvPicPr>
            <a:picLocks noChangeAspect="1"/>
          </p:cNvPicPr>
          <p:nvPr/>
        </p:nvPicPr>
        <p:blipFill rotWithShape="1">
          <a:blip r:embed="rId2"/>
          <a:srcRect l="13936" r="35895"/>
          <a:stretch/>
        </p:blipFill>
        <p:spPr>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3" name="Espace réservé du contenu 2">
            <a:extLst>
              <a:ext uri="{FF2B5EF4-FFF2-40B4-BE49-F238E27FC236}">
                <a16:creationId xmlns:a16="http://schemas.microsoft.com/office/drawing/2014/main" id="{9240323D-3C1F-252E-6C4D-E3FCE7ED004F}"/>
              </a:ext>
            </a:extLst>
          </p:cNvPr>
          <p:cNvSpPr>
            <a:spLocks noGrp="1"/>
          </p:cNvSpPr>
          <p:nvPr>
            <p:ph idx="1"/>
          </p:nvPr>
        </p:nvSpPr>
        <p:spPr>
          <a:xfrm>
            <a:off x="6513788" y="2333297"/>
            <a:ext cx="4840010" cy="3843666"/>
          </a:xfrm>
        </p:spPr>
        <p:txBody>
          <a:bodyPr>
            <a:normAutofit/>
          </a:bodyPr>
          <a:lstStyle/>
          <a:p>
            <a:pPr>
              <a:buFont typeface="Arial" panose="020B0604020202020204" pitchFamily="34" charset="0"/>
              <a:buChar char="•"/>
            </a:pPr>
            <a:r>
              <a:rPr lang="en-US" sz="1600"/>
              <a:t>Change request: A formal request to change a requirement, including a description of the proposed change and the reason for it</a:t>
            </a:r>
          </a:p>
          <a:p>
            <a:pPr>
              <a:buFont typeface="Arial" panose="020B0604020202020204" pitchFamily="34" charset="0"/>
              <a:buChar char="•"/>
            </a:pPr>
            <a:r>
              <a:rPr lang="en-US" sz="1600"/>
              <a:t>Impact analysis: Assessing the potential impact of the change on the system, including costs, risks, and benefits</a:t>
            </a:r>
          </a:p>
          <a:p>
            <a:pPr>
              <a:buFont typeface="Arial" panose="020B0604020202020204" pitchFamily="34" charset="0"/>
              <a:buChar char="•"/>
            </a:pPr>
            <a:r>
              <a:rPr lang="en-US" sz="1600"/>
              <a:t>Approval: Reviewing the change request and approving or rejecting it based on the impact analysis</a:t>
            </a:r>
          </a:p>
          <a:p>
            <a:pPr>
              <a:buFont typeface="Arial" panose="020B0604020202020204" pitchFamily="34" charset="0"/>
              <a:buChar char="•"/>
            </a:pPr>
            <a:r>
              <a:rPr lang="en-US" sz="1600"/>
              <a:t>Implementation: Making the necessary changes to the system and ensuring that they are adequately tested and validated</a:t>
            </a:r>
          </a:p>
          <a:p>
            <a:pPr>
              <a:buFont typeface="Arial" panose="020B0604020202020204" pitchFamily="34" charset="0"/>
              <a:buChar char="•"/>
            </a:pPr>
            <a:r>
              <a:rPr lang="en-US" sz="1600"/>
              <a:t>Verification: Ensuring that the change has been adequately implemented and does not have any unintended consequences</a:t>
            </a:r>
          </a:p>
          <a:p>
            <a:endParaRPr lang="fr-FR" sz="1600"/>
          </a:p>
        </p:txBody>
      </p:sp>
    </p:spTree>
    <p:extLst>
      <p:ext uri="{BB962C8B-B14F-4D97-AF65-F5344CB8AC3E}">
        <p14:creationId xmlns:p14="http://schemas.microsoft.com/office/powerpoint/2010/main" val="1495834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3">
            <a:extLst>
              <a:ext uri="{FF2B5EF4-FFF2-40B4-BE49-F238E27FC236}">
                <a16:creationId xmlns:a16="http://schemas.microsoft.com/office/drawing/2014/main" id="{955A2079-FA98-4876-80F0-72364A7D2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p:cNvSpPr>
            <a:spLocks noGrp="1"/>
          </p:cNvSpPr>
          <p:nvPr>
            <p:ph type="title"/>
          </p:nvPr>
        </p:nvSpPr>
        <p:spPr>
          <a:xfrm>
            <a:off x="838200" y="557188"/>
            <a:ext cx="10515600" cy="1133499"/>
          </a:xfrm>
        </p:spPr>
        <p:txBody>
          <a:bodyPr>
            <a:normAutofit/>
          </a:bodyPr>
          <a:lstStyle/>
          <a:p>
            <a:pPr algn="ctr"/>
            <a:r>
              <a:rPr lang="fr-FR" sz="5200"/>
              <a:t>Requirement</a:t>
            </a:r>
          </a:p>
        </p:txBody>
      </p:sp>
      <p:graphicFrame>
        <p:nvGraphicFramePr>
          <p:cNvPr id="5" name="Espace réservé du contenu 2">
            <a:extLst>
              <a:ext uri="{FF2B5EF4-FFF2-40B4-BE49-F238E27FC236}">
                <a16:creationId xmlns:a16="http://schemas.microsoft.com/office/drawing/2014/main" id="{BDC0CA5A-B042-FDCA-B188-9DAE98C9827D}"/>
              </a:ext>
            </a:extLst>
          </p:cNvPr>
          <p:cNvGraphicFramePr>
            <a:graphicFrameLocks noGrp="1"/>
          </p:cNvGraphicFramePr>
          <p:nvPr>
            <p:ph idx="1"/>
            <p:extLst>
              <p:ext uri="{D42A27DB-BD31-4B8C-83A1-F6EECF244321}">
                <p14:modId xmlns:p14="http://schemas.microsoft.com/office/powerpoint/2010/main" val="677034987"/>
              </p:ext>
            </p:extLst>
          </p:nvPr>
        </p:nvGraphicFramePr>
        <p:xfrm>
          <a:off x="838200" y="1828800"/>
          <a:ext cx="10515600" cy="43525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9196216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Key points</a:t>
            </a:r>
          </a:p>
        </p:txBody>
      </p:sp>
      <p:graphicFrame>
        <p:nvGraphicFramePr>
          <p:cNvPr id="7" name="Content Placeholder 2">
            <a:extLst>
              <a:ext uri="{FF2B5EF4-FFF2-40B4-BE49-F238E27FC236}">
                <a16:creationId xmlns:a16="http://schemas.microsoft.com/office/drawing/2014/main" id="{73037385-3163-C73A-65F9-9D421F456230}"/>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9740439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Key points</a:t>
            </a:r>
            <a:endParaRPr lang="en-US" dirty="0"/>
          </a:p>
        </p:txBody>
      </p:sp>
      <p:graphicFrame>
        <p:nvGraphicFramePr>
          <p:cNvPr id="5" name="Content Placeholder 2">
            <a:extLst>
              <a:ext uri="{FF2B5EF4-FFF2-40B4-BE49-F238E27FC236}">
                <a16:creationId xmlns:a16="http://schemas.microsoft.com/office/drawing/2014/main" id="{9EEFF084-DDB9-A7C6-4929-DC3251DE10B0}"/>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5503251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Key points</a:t>
            </a:r>
          </a:p>
        </p:txBody>
      </p:sp>
      <p:graphicFrame>
        <p:nvGraphicFramePr>
          <p:cNvPr id="5" name="Content Placeholder 2">
            <a:extLst>
              <a:ext uri="{FF2B5EF4-FFF2-40B4-BE49-F238E27FC236}">
                <a16:creationId xmlns:a16="http://schemas.microsoft.com/office/drawing/2014/main" id="{9CD36410-DB27-CD9E-83C6-D78F0E05DE96}"/>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1200416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Key points</a:t>
            </a:r>
            <a:endParaRPr lang="en-US" dirty="0"/>
          </a:p>
        </p:txBody>
      </p:sp>
      <p:graphicFrame>
        <p:nvGraphicFramePr>
          <p:cNvPr id="5" name="Content Placeholder 2">
            <a:extLst>
              <a:ext uri="{FF2B5EF4-FFF2-40B4-BE49-F238E27FC236}">
                <a16:creationId xmlns:a16="http://schemas.microsoft.com/office/drawing/2014/main" id="{34B2FF98-EB65-42ED-A8C4-9285D68C1C7A}"/>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020101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38200" y="557188"/>
            <a:ext cx="10515600" cy="1133499"/>
          </a:xfrm>
        </p:spPr>
        <p:txBody>
          <a:bodyPr>
            <a:normAutofit/>
          </a:bodyPr>
          <a:lstStyle/>
          <a:p>
            <a:pPr algn="ctr"/>
            <a:r>
              <a:rPr lang="fr-FR" sz="5200" dirty="0" err="1"/>
              <a:t>Requirement</a:t>
            </a:r>
            <a:r>
              <a:rPr lang="fr-FR" sz="5200" dirty="0"/>
              <a:t> v2</a:t>
            </a:r>
          </a:p>
        </p:txBody>
      </p:sp>
      <p:graphicFrame>
        <p:nvGraphicFramePr>
          <p:cNvPr id="5" name="Espace réservé du contenu 2">
            <a:extLst>
              <a:ext uri="{FF2B5EF4-FFF2-40B4-BE49-F238E27FC236}">
                <a16:creationId xmlns:a16="http://schemas.microsoft.com/office/drawing/2014/main" id="{BDC0CA5A-B042-FDCA-B188-9DAE98C9827D}"/>
              </a:ext>
            </a:extLst>
          </p:cNvPr>
          <p:cNvGraphicFramePr>
            <a:graphicFrameLocks noGrp="1"/>
          </p:cNvGraphicFramePr>
          <p:nvPr>
            <p:ph idx="1"/>
            <p:extLst>
              <p:ext uri="{D42A27DB-BD31-4B8C-83A1-F6EECF244321}">
                <p14:modId xmlns:p14="http://schemas.microsoft.com/office/powerpoint/2010/main" val="3438014521"/>
              </p:ext>
            </p:extLst>
          </p:nvPr>
        </p:nvGraphicFramePr>
        <p:xfrm>
          <a:off x="838200" y="1828800"/>
          <a:ext cx="10515600" cy="43525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033351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Properties</a:t>
            </a:r>
            <a:r>
              <a:rPr lang="fr-FR" dirty="0"/>
              <a:t> of a </a:t>
            </a:r>
            <a:r>
              <a:rPr lang="fr-FR" dirty="0" err="1"/>
              <a:t>requirement</a:t>
            </a:r>
            <a:endParaRPr lang="fr-FR" dirty="0"/>
          </a:p>
        </p:txBody>
      </p:sp>
      <p:sp>
        <p:nvSpPr>
          <p:cNvPr id="3" name="Espace réservé du contenu 2"/>
          <p:cNvSpPr>
            <a:spLocks noGrp="1"/>
          </p:cNvSpPr>
          <p:nvPr>
            <p:ph sz="half" idx="1"/>
          </p:nvPr>
        </p:nvSpPr>
        <p:spPr/>
        <p:txBody>
          <a:bodyPr>
            <a:normAutofit/>
          </a:bodyPr>
          <a:lstStyle/>
          <a:p>
            <a:r>
              <a:rPr lang="fr-FR" dirty="0" err="1"/>
              <a:t>Unambiguous</a:t>
            </a:r>
            <a:endParaRPr lang="fr-FR" dirty="0"/>
          </a:p>
          <a:p>
            <a:r>
              <a:rPr lang="fr-FR" dirty="0" err="1"/>
              <a:t>Verifiable</a:t>
            </a:r>
            <a:endParaRPr lang="fr-FR" dirty="0"/>
          </a:p>
          <a:p>
            <a:r>
              <a:rPr lang="fr-FR" dirty="0" err="1"/>
              <a:t>Clear</a:t>
            </a:r>
            <a:endParaRPr lang="fr-FR" dirty="0"/>
          </a:p>
          <a:p>
            <a:r>
              <a:rPr lang="fr-FR" dirty="0"/>
              <a:t>Correct</a:t>
            </a:r>
          </a:p>
          <a:p>
            <a:r>
              <a:rPr lang="fr-FR" dirty="0" err="1"/>
              <a:t>Understandable</a:t>
            </a:r>
            <a:endParaRPr lang="fr-FR" dirty="0"/>
          </a:p>
          <a:p>
            <a:r>
              <a:rPr lang="fr-FR" dirty="0" err="1"/>
              <a:t>Feasible</a:t>
            </a:r>
            <a:endParaRPr lang="fr-FR" dirty="0"/>
          </a:p>
          <a:p>
            <a:r>
              <a:rPr lang="fr-FR" dirty="0"/>
              <a:t>Independent</a:t>
            </a:r>
          </a:p>
          <a:p>
            <a:endParaRPr lang="fr-FR" dirty="0"/>
          </a:p>
        </p:txBody>
      </p:sp>
      <p:sp>
        <p:nvSpPr>
          <p:cNvPr id="5" name="Espace réservé du contenu 4"/>
          <p:cNvSpPr>
            <a:spLocks noGrp="1"/>
          </p:cNvSpPr>
          <p:nvPr>
            <p:ph sz="half" idx="2"/>
          </p:nvPr>
        </p:nvSpPr>
        <p:spPr/>
        <p:txBody>
          <a:bodyPr/>
          <a:lstStyle/>
          <a:p>
            <a:r>
              <a:rPr lang="fr-FR" dirty="0"/>
              <a:t>Atomic</a:t>
            </a:r>
          </a:p>
          <a:p>
            <a:r>
              <a:rPr lang="fr-FR" dirty="0" err="1"/>
              <a:t>Necessary</a:t>
            </a:r>
            <a:endParaRPr lang="fr-FR" dirty="0"/>
          </a:p>
          <a:p>
            <a:r>
              <a:rPr lang="fr-FR" dirty="0" err="1"/>
              <a:t>Implementation</a:t>
            </a:r>
            <a:r>
              <a:rPr lang="fr-FR" dirty="0"/>
              <a:t>-free</a:t>
            </a:r>
          </a:p>
          <a:p>
            <a:r>
              <a:rPr lang="fr-FR" dirty="0"/>
              <a:t>Consistent</a:t>
            </a:r>
          </a:p>
          <a:p>
            <a:r>
              <a:rPr lang="fr-FR" dirty="0"/>
              <a:t>Non </a:t>
            </a:r>
            <a:r>
              <a:rPr lang="fr-FR" dirty="0" err="1"/>
              <a:t>Redundant</a:t>
            </a:r>
            <a:endParaRPr lang="fr-FR" dirty="0"/>
          </a:p>
          <a:p>
            <a:r>
              <a:rPr lang="fr-FR" dirty="0"/>
              <a:t>Complete</a:t>
            </a:r>
          </a:p>
          <a:p>
            <a:endParaRPr lang="fr-FR" dirty="0"/>
          </a:p>
        </p:txBody>
      </p:sp>
      <p:sp>
        <p:nvSpPr>
          <p:cNvPr id="4" name="Rectangle 3"/>
          <p:cNvSpPr/>
          <p:nvPr/>
        </p:nvSpPr>
        <p:spPr>
          <a:xfrm>
            <a:off x="1377141" y="6127234"/>
            <a:ext cx="7226531" cy="369332"/>
          </a:xfrm>
          <a:prstGeom prst="rect">
            <a:avLst/>
          </a:prstGeom>
        </p:spPr>
        <p:txBody>
          <a:bodyPr wrap="square">
            <a:spAutoFit/>
          </a:bodyPr>
          <a:lstStyle/>
          <a:p>
            <a:r>
              <a:rPr lang="fr-FR" dirty="0"/>
              <a:t>https://www.informit.com/articles/article.aspx?p=1152528&amp;seqNum=4</a:t>
            </a:r>
          </a:p>
        </p:txBody>
      </p:sp>
    </p:spTree>
    <p:extLst>
      <p:ext uri="{BB962C8B-B14F-4D97-AF65-F5344CB8AC3E}">
        <p14:creationId xmlns:p14="http://schemas.microsoft.com/office/powerpoint/2010/main" val="3709246846"/>
      </p:ext>
    </p:extLst>
  </p:cSld>
  <p:clrMapOvr>
    <a:masterClrMapping/>
  </p:clrMapOvr>
</p:sld>
</file>

<file path=ppt/theme/theme1.xml><?xml version="1.0" encoding="utf-8"?>
<a:theme xmlns:a="http://schemas.openxmlformats.org/drawingml/2006/main" name="Thème Office">
  <a:themeElements>
    <a:clrScheme name="Thème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Thème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hèm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26709</TotalTime>
  <Words>4606</Words>
  <Application>Microsoft Office PowerPoint</Application>
  <PresentationFormat>Grand écran</PresentationFormat>
  <Paragraphs>474</Paragraphs>
  <Slides>73</Slides>
  <Notes>3</Notes>
  <HiddenSlides>0</HiddenSlides>
  <MMClips>0</MMClips>
  <ScaleCrop>false</ScaleCrop>
  <HeadingPairs>
    <vt:vector size="6" baseType="variant">
      <vt:variant>
        <vt:lpstr>Polices utilisées</vt:lpstr>
      </vt:variant>
      <vt:variant>
        <vt:i4>6</vt:i4>
      </vt:variant>
      <vt:variant>
        <vt:lpstr>Thème</vt:lpstr>
      </vt:variant>
      <vt:variant>
        <vt:i4>1</vt:i4>
      </vt:variant>
      <vt:variant>
        <vt:lpstr>Titres des diapositives</vt:lpstr>
      </vt:variant>
      <vt:variant>
        <vt:i4>73</vt:i4>
      </vt:variant>
    </vt:vector>
  </HeadingPairs>
  <TitlesOfParts>
    <vt:vector size="80" baseType="lpstr">
      <vt:lpstr>Arial</vt:lpstr>
      <vt:lpstr>Calibri</vt:lpstr>
      <vt:lpstr>Calibri Light</vt:lpstr>
      <vt:lpstr>Cambria</vt:lpstr>
      <vt:lpstr>Courier New</vt:lpstr>
      <vt:lpstr>Söhne</vt:lpstr>
      <vt:lpstr>Thème Office</vt:lpstr>
      <vt:lpstr>Requirement Engineering</vt:lpstr>
      <vt:lpstr>Sources</vt:lpstr>
      <vt:lpstr>Topic covered</vt:lpstr>
      <vt:lpstr>What is a requirement ?</vt:lpstr>
      <vt:lpstr>Requirements in practice</vt:lpstr>
      <vt:lpstr>Use case for the course : </vt:lpstr>
      <vt:lpstr>Requirement</vt:lpstr>
      <vt:lpstr>Requirement v2</vt:lpstr>
      <vt:lpstr>Properties of a requirement</vt:lpstr>
      <vt:lpstr>Unambiguous</vt:lpstr>
      <vt:lpstr>Verifiable</vt:lpstr>
      <vt:lpstr>Understandable</vt:lpstr>
      <vt:lpstr>Atomic</vt:lpstr>
      <vt:lpstr>Implementation-Free</vt:lpstr>
      <vt:lpstr>Non-Redundant</vt:lpstr>
      <vt:lpstr>Présentation PowerPoint</vt:lpstr>
      <vt:lpstr>Requirement Analysis Approaches</vt:lpstr>
      <vt:lpstr>Waterfall Model</vt:lpstr>
      <vt:lpstr>Agile Approaches and Iterative Methods</vt:lpstr>
      <vt:lpstr>Stakeholders Analysis</vt:lpstr>
      <vt:lpstr>Stakeholder analysis</vt:lpstr>
      <vt:lpstr>Who are the stackholders for our example ?</vt:lpstr>
      <vt:lpstr>Functional vs non-functional requirements</vt:lpstr>
      <vt:lpstr>Functional and non-functional requirements</vt:lpstr>
      <vt:lpstr>Functional requirements</vt:lpstr>
      <vt:lpstr>Example of functional requirements</vt:lpstr>
      <vt:lpstr>Non-functional requirements</vt:lpstr>
      <vt:lpstr>Types of nonfunctional requirement </vt:lpstr>
      <vt:lpstr>Non-functional requirements implementation</vt:lpstr>
      <vt:lpstr>Non-functional classifications</vt:lpstr>
      <vt:lpstr>Goals and requirements</vt:lpstr>
      <vt:lpstr>Usability requirements</vt:lpstr>
      <vt:lpstr>Performance requirement</vt:lpstr>
      <vt:lpstr>Requirement Engineering process</vt:lpstr>
      <vt:lpstr>Requirements Elicitation: Finding What Users Need</vt:lpstr>
      <vt:lpstr>Requirements elicitation</vt:lpstr>
      <vt:lpstr>Problems with Requirements Elicitation</vt:lpstr>
      <vt:lpstr>Process activities</vt:lpstr>
      <vt:lpstr>Requirements discovery</vt:lpstr>
      <vt:lpstr>Interviewing</vt:lpstr>
      <vt:lpstr>Brainstorming</vt:lpstr>
      <vt:lpstr>Document Analysis and Reviews</vt:lpstr>
      <vt:lpstr>Ethnography</vt:lpstr>
      <vt:lpstr>Scope of ethnography</vt:lpstr>
      <vt:lpstr>Stories and scenarios</vt:lpstr>
      <vt:lpstr>Examples</vt:lpstr>
      <vt:lpstr>Features from stories</vt:lpstr>
      <vt:lpstr>Requirements documentation</vt:lpstr>
      <vt:lpstr>Requirements specification</vt:lpstr>
      <vt:lpstr>Ways of writing a system requirements specification </vt:lpstr>
      <vt:lpstr>Guidelines for writing requirements</vt:lpstr>
      <vt:lpstr>Form-based specifications</vt:lpstr>
      <vt:lpstr>Formal Specification</vt:lpstr>
      <vt:lpstr>Examples of requirements in Z</vt:lpstr>
      <vt:lpstr>The software requirements document</vt:lpstr>
      <vt:lpstr>Requirements document variability</vt:lpstr>
      <vt:lpstr>The document model of the project</vt:lpstr>
      <vt:lpstr>Introduction</vt:lpstr>
      <vt:lpstr>Fonctional Requirements</vt:lpstr>
      <vt:lpstr>Besoins des interfaces externes</vt:lpstr>
      <vt:lpstr>Besoins non fonctionnels</vt:lpstr>
      <vt:lpstr>Appendices</vt:lpstr>
      <vt:lpstr>Requirements validation</vt:lpstr>
      <vt:lpstr>Requirements validation</vt:lpstr>
      <vt:lpstr>Examples of requirement validation methods:</vt:lpstr>
      <vt:lpstr>Requirements reviews</vt:lpstr>
      <vt:lpstr>Review checks</vt:lpstr>
      <vt:lpstr>Requirements change management</vt:lpstr>
      <vt:lpstr>Key activities in change management</vt:lpstr>
      <vt:lpstr>Key points</vt:lpstr>
      <vt:lpstr>Key points</vt:lpstr>
      <vt:lpstr>Key points</vt:lpstr>
      <vt:lpstr>Key points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Requirement Engineering</dc:title>
  <dc:creator>Francois Charoy</dc:creator>
  <cp:lastModifiedBy>Francois Charoy</cp:lastModifiedBy>
  <cp:revision>69</cp:revision>
  <dcterms:created xsi:type="dcterms:W3CDTF">2017-06-28T19:35:43Z</dcterms:created>
  <dcterms:modified xsi:type="dcterms:W3CDTF">2024-03-25T09:23:41Z</dcterms:modified>
</cp:coreProperties>
</file>